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319" r:id="rId5"/>
    <p:sldId id="320" r:id="rId6"/>
    <p:sldId id="340" r:id="rId7"/>
    <p:sldId id="360" r:id="rId8"/>
    <p:sldId id="341" r:id="rId9"/>
    <p:sldId id="352" r:id="rId10"/>
    <p:sldId id="361" r:id="rId11"/>
    <p:sldId id="358" r:id="rId12"/>
    <p:sldId id="355" r:id="rId13"/>
    <p:sldId id="354" r:id="rId14"/>
    <p:sldId id="327" r:id="rId15"/>
  </p:sldIdLst>
  <p:sldSz cx="9144000" cy="5143500" type="screen16x9"/>
  <p:notesSz cx="6797675" cy="9928225"/>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C587"/>
    <a:srgbClr val="839B7B"/>
    <a:srgbClr val="F3F3F3"/>
    <a:srgbClr val="255BCB"/>
    <a:srgbClr val="F08010"/>
    <a:srgbClr val="7E36B4"/>
    <a:srgbClr val="D5B8EA"/>
    <a:srgbClr val="BAA19B"/>
    <a:srgbClr val="1BA6C7"/>
    <a:srgbClr val="DE88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pos="2880"/>
        <p:guide orient="horz" pos="1620"/>
      </p:guideLst>
    </p:cSldViewPr>
  </p:slide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que Lorandt" userId="7d309bf5-886d-45e6-9c5b-e20a5d193ccc" providerId="ADAL" clId="{9559968D-2743-401C-A262-E5F54824D33C}"/>
    <pc:docChg chg="undo redo custSel addSld delSld modSld sldOrd">
      <pc:chgData name="Dominique Lorandt" userId="7d309bf5-886d-45e6-9c5b-e20a5d193ccc" providerId="ADAL" clId="{9559968D-2743-401C-A262-E5F54824D33C}" dt="2025-08-29T11:58:26.094" v="1295" actId="113"/>
      <pc:docMkLst>
        <pc:docMk/>
      </pc:docMkLst>
      <pc:sldChg chg="addSp delSp modSp mod">
        <pc:chgData name="Dominique Lorandt" userId="7d309bf5-886d-45e6-9c5b-e20a5d193ccc" providerId="ADAL" clId="{9559968D-2743-401C-A262-E5F54824D33C}" dt="2025-08-29T11:38:58.382" v="1282" actId="478"/>
        <pc:sldMkLst>
          <pc:docMk/>
          <pc:sldMk cId="2144350294" sldId="319"/>
        </pc:sldMkLst>
        <pc:spChg chg="add del mod ord">
          <ac:chgData name="Dominique Lorandt" userId="7d309bf5-886d-45e6-9c5b-e20a5d193ccc" providerId="ADAL" clId="{9559968D-2743-401C-A262-E5F54824D33C}" dt="2025-08-29T11:38:58.382" v="1282" actId="478"/>
          <ac:spMkLst>
            <pc:docMk/>
            <pc:sldMk cId="2144350294" sldId="319"/>
            <ac:spMk id="6" creationId="{F08CF965-9BBB-4958-8E62-88F79E071CF7}"/>
          </ac:spMkLst>
        </pc:spChg>
        <pc:picChg chg="add del mod ord modCrop">
          <ac:chgData name="Dominique Lorandt" userId="7d309bf5-886d-45e6-9c5b-e20a5d193ccc" providerId="ADAL" clId="{9559968D-2743-401C-A262-E5F54824D33C}" dt="2025-08-29T11:38:57.695" v="1281" actId="478"/>
          <ac:picMkLst>
            <pc:docMk/>
            <pc:sldMk cId="2144350294" sldId="319"/>
            <ac:picMk id="4" creationId="{B432CABF-52B0-9318-EF56-ED91F112AE42}"/>
          </ac:picMkLst>
        </pc:picChg>
        <pc:picChg chg="add del mod ord">
          <ac:chgData name="Dominique Lorandt" userId="7d309bf5-886d-45e6-9c5b-e20a5d193ccc" providerId="ADAL" clId="{9559968D-2743-401C-A262-E5F54824D33C}" dt="2025-08-29T11:38:56.876" v="1280" actId="478"/>
          <ac:picMkLst>
            <pc:docMk/>
            <pc:sldMk cId="2144350294" sldId="319"/>
            <ac:picMk id="5" creationId="{53BA19CC-8673-B3BD-C6C3-816A94C0FACC}"/>
          </ac:picMkLst>
        </pc:picChg>
        <pc:picChg chg="mod">
          <ac:chgData name="Dominique Lorandt" userId="7d309bf5-886d-45e6-9c5b-e20a5d193ccc" providerId="ADAL" clId="{9559968D-2743-401C-A262-E5F54824D33C}" dt="2025-08-29T10:49:41.616" v="868" actId="1076"/>
          <ac:picMkLst>
            <pc:docMk/>
            <pc:sldMk cId="2144350294" sldId="319"/>
            <ac:picMk id="7" creationId="{91620C39-5789-4A3A-970D-E8A7EC57F181}"/>
          </ac:picMkLst>
        </pc:picChg>
      </pc:sldChg>
      <pc:sldChg chg="addSp delSp modSp mod modAnim">
        <pc:chgData name="Dominique Lorandt" userId="7d309bf5-886d-45e6-9c5b-e20a5d193ccc" providerId="ADAL" clId="{9559968D-2743-401C-A262-E5F54824D33C}" dt="2025-08-29T10:21:07.358" v="482" actId="20577"/>
        <pc:sldMkLst>
          <pc:docMk/>
          <pc:sldMk cId="2318166244" sldId="320"/>
        </pc:sldMkLst>
        <pc:spChg chg="mod">
          <ac:chgData name="Dominique Lorandt" userId="7d309bf5-886d-45e6-9c5b-e20a5d193ccc" providerId="ADAL" clId="{9559968D-2743-401C-A262-E5F54824D33C}" dt="2025-08-29T10:21:07.358" v="482" actId="20577"/>
          <ac:spMkLst>
            <pc:docMk/>
            <pc:sldMk cId="2318166244" sldId="320"/>
            <ac:spMk id="2" creationId="{213DAAEE-3F76-0E4D-BA4D-882E98455085}"/>
          </ac:spMkLst>
        </pc:spChg>
        <pc:spChg chg="del mod">
          <ac:chgData name="Dominique Lorandt" userId="7d309bf5-886d-45e6-9c5b-e20a5d193ccc" providerId="ADAL" clId="{9559968D-2743-401C-A262-E5F54824D33C}" dt="2025-08-29T09:37:21.649" v="115" actId="478"/>
          <ac:spMkLst>
            <pc:docMk/>
            <pc:sldMk cId="2318166244" sldId="320"/>
            <ac:spMk id="3" creationId="{0B435F22-41B3-435A-8FEE-029F554561AC}"/>
          </ac:spMkLst>
        </pc:spChg>
        <pc:spChg chg="add del mod">
          <ac:chgData name="Dominique Lorandt" userId="7d309bf5-886d-45e6-9c5b-e20a5d193ccc" providerId="ADAL" clId="{9559968D-2743-401C-A262-E5F54824D33C}" dt="2025-08-29T09:58:46.126" v="240" actId="478"/>
          <ac:spMkLst>
            <pc:docMk/>
            <pc:sldMk cId="2318166244" sldId="320"/>
            <ac:spMk id="11" creationId="{4A33E5CE-A6BD-7450-46A5-F5D3A0EA105F}"/>
          </ac:spMkLst>
        </pc:spChg>
        <pc:spChg chg="add mod">
          <ac:chgData name="Dominique Lorandt" userId="7d309bf5-886d-45e6-9c5b-e20a5d193ccc" providerId="ADAL" clId="{9559968D-2743-401C-A262-E5F54824D33C}" dt="2025-08-29T10:02:47.444" v="312" actId="1076"/>
          <ac:spMkLst>
            <pc:docMk/>
            <pc:sldMk cId="2318166244" sldId="320"/>
            <ac:spMk id="18" creationId="{351569D5-9C47-A2F3-2C62-03FD7023E8D6}"/>
          </ac:spMkLst>
        </pc:spChg>
        <pc:spChg chg="add mod">
          <ac:chgData name="Dominique Lorandt" userId="7d309bf5-886d-45e6-9c5b-e20a5d193ccc" providerId="ADAL" clId="{9559968D-2743-401C-A262-E5F54824D33C}" dt="2025-08-29T10:03:35.803" v="313" actId="1076"/>
          <ac:spMkLst>
            <pc:docMk/>
            <pc:sldMk cId="2318166244" sldId="320"/>
            <ac:spMk id="19" creationId="{883DB820-4E08-0458-7634-976E72E7A78B}"/>
          </ac:spMkLst>
        </pc:spChg>
        <pc:spChg chg="add mod">
          <ac:chgData name="Dominique Lorandt" userId="7d309bf5-886d-45e6-9c5b-e20a5d193ccc" providerId="ADAL" clId="{9559968D-2743-401C-A262-E5F54824D33C}" dt="2025-08-29T10:02:47.444" v="312" actId="1076"/>
          <ac:spMkLst>
            <pc:docMk/>
            <pc:sldMk cId="2318166244" sldId="320"/>
            <ac:spMk id="20" creationId="{4A738681-382B-E4C9-8AC6-F65BF7D61C5E}"/>
          </ac:spMkLst>
        </pc:spChg>
        <pc:spChg chg="add mod">
          <ac:chgData name="Dominique Lorandt" userId="7d309bf5-886d-45e6-9c5b-e20a5d193ccc" providerId="ADAL" clId="{9559968D-2743-401C-A262-E5F54824D33C}" dt="2025-08-29T10:03:35.803" v="313" actId="1076"/>
          <ac:spMkLst>
            <pc:docMk/>
            <pc:sldMk cId="2318166244" sldId="320"/>
            <ac:spMk id="21" creationId="{5A81700A-713B-8018-E893-EA95E96E1421}"/>
          </ac:spMkLst>
        </pc:spChg>
        <pc:spChg chg="add mod">
          <ac:chgData name="Dominique Lorandt" userId="7d309bf5-886d-45e6-9c5b-e20a5d193ccc" providerId="ADAL" clId="{9559968D-2743-401C-A262-E5F54824D33C}" dt="2025-08-29T10:04:42.624" v="323" actId="1076"/>
          <ac:spMkLst>
            <pc:docMk/>
            <pc:sldMk cId="2318166244" sldId="320"/>
            <ac:spMk id="22" creationId="{97B2DFF7-A117-FA7A-50D0-9DE96AF05E99}"/>
          </ac:spMkLst>
        </pc:spChg>
        <pc:spChg chg="add mod">
          <ac:chgData name="Dominique Lorandt" userId="7d309bf5-886d-45e6-9c5b-e20a5d193ccc" providerId="ADAL" clId="{9559968D-2743-401C-A262-E5F54824D33C}" dt="2025-08-29T10:04:54.955" v="329" actId="20577"/>
          <ac:spMkLst>
            <pc:docMk/>
            <pc:sldMk cId="2318166244" sldId="320"/>
            <ac:spMk id="23" creationId="{2B65696D-8177-B3A9-2C22-90C73D78F9E2}"/>
          </ac:spMkLst>
        </pc:spChg>
        <pc:spChg chg="add mod">
          <ac:chgData name="Dominique Lorandt" userId="7d309bf5-886d-45e6-9c5b-e20a5d193ccc" providerId="ADAL" clId="{9559968D-2743-401C-A262-E5F54824D33C}" dt="2025-08-29T10:05:02.339" v="332" actId="20577"/>
          <ac:spMkLst>
            <pc:docMk/>
            <pc:sldMk cId="2318166244" sldId="320"/>
            <ac:spMk id="24" creationId="{BC65885D-D3B8-ECD0-C91A-16BD16F893CE}"/>
          </ac:spMkLst>
        </pc:spChg>
        <pc:spChg chg="add mod">
          <ac:chgData name="Dominique Lorandt" userId="7d309bf5-886d-45e6-9c5b-e20a5d193ccc" providerId="ADAL" clId="{9559968D-2743-401C-A262-E5F54824D33C}" dt="2025-08-29T10:05:14.657" v="335" actId="20577"/>
          <ac:spMkLst>
            <pc:docMk/>
            <pc:sldMk cId="2318166244" sldId="320"/>
            <ac:spMk id="25" creationId="{A13415EA-5019-7D7F-AD39-BBAEB264BDB8}"/>
          </ac:spMkLst>
        </pc:spChg>
        <pc:graphicFrameChg chg="add del mod modGraphic">
          <ac:chgData name="Dominique Lorandt" userId="7d309bf5-886d-45e6-9c5b-e20a5d193ccc" providerId="ADAL" clId="{9559968D-2743-401C-A262-E5F54824D33C}" dt="2025-08-29T09:37:44.990" v="126" actId="478"/>
          <ac:graphicFrameMkLst>
            <pc:docMk/>
            <pc:sldMk cId="2318166244" sldId="320"/>
            <ac:graphicFrameMk id="12" creationId="{DF3799B2-1351-2511-1D77-6EB68E2CD7A5}"/>
          </ac:graphicFrameMkLst>
        </pc:graphicFrameChg>
        <pc:graphicFrameChg chg="add del mod modGraphic">
          <ac:chgData name="Dominique Lorandt" userId="7d309bf5-886d-45e6-9c5b-e20a5d193ccc" providerId="ADAL" clId="{9559968D-2743-401C-A262-E5F54824D33C}" dt="2025-08-29T09:59:00.916" v="241" actId="478"/>
          <ac:graphicFrameMkLst>
            <pc:docMk/>
            <pc:sldMk cId="2318166244" sldId="320"/>
            <ac:graphicFrameMk id="13" creationId="{444993EB-339D-F5BD-F8CE-AE1C00255C74}"/>
          </ac:graphicFrameMkLst>
        </pc:graphicFrameChg>
        <pc:cxnChg chg="add mod">
          <ac:chgData name="Dominique Lorandt" userId="7d309bf5-886d-45e6-9c5b-e20a5d193ccc" providerId="ADAL" clId="{9559968D-2743-401C-A262-E5F54824D33C}" dt="2025-08-29T10:00:14.041" v="245" actId="208"/>
          <ac:cxnSpMkLst>
            <pc:docMk/>
            <pc:sldMk cId="2318166244" sldId="320"/>
            <ac:cxnSpMk id="5" creationId="{96E83590-2FB0-6DAC-E988-E3A57641FE9B}"/>
          </ac:cxnSpMkLst>
        </pc:cxnChg>
        <pc:cxnChg chg="add del mod">
          <ac:chgData name="Dominique Lorandt" userId="7d309bf5-886d-45e6-9c5b-e20a5d193ccc" providerId="ADAL" clId="{9559968D-2743-401C-A262-E5F54824D33C}" dt="2025-08-29T09:36:27.725" v="103" actId="478"/>
          <ac:cxnSpMkLst>
            <pc:docMk/>
            <pc:sldMk cId="2318166244" sldId="320"/>
            <ac:cxnSpMk id="6" creationId="{66D0F9C7-68B7-E2E3-63B6-C55A9D46A8E6}"/>
          </ac:cxnSpMkLst>
        </pc:cxnChg>
        <pc:cxnChg chg="add del mod">
          <ac:chgData name="Dominique Lorandt" userId="7d309bf5-886d-45e6-9c5b-e20a5d193ccc" providerId="ADAL" clId="{9559968D-2743-401C-A262-E5F54824D33C}" dt="2025-08-29T09:36:26.917" v="102" actId="478"/>
          <ac:cxnSpMkLst>
            <pc:docMk/>
            <pc:sldMk cId="2318166244" sldId="320"/>
            <ac:cxnSpMk id="7" creationId="{B09E1275-99D5-8F54-2F16-E5BD521E5471}"/>
          </ac:cxnSpMkLst>
        </pc:cxnChg>
        <pc:cxnChg chg="add del mod">
          <ac:chgData name="Dominique Lorandt" userId="7d309bf5-886d-45e6-9c5b-e20a5d193ccc" providerId="ADAL" clId="{9559968D-2743-401C-A262-E5F54824D33C}" dt="2025-08-29T09:36:25.666" v="101" actId="478"/>
          <ac:cxnSpMkLst>
            <pc:docMk/>
            <pc:sldMk cId="2318166244" sldId="320"/>
            <ac:cxnSpMk id="8" creationId="{7F4A8B95-821B-4923-0F94-F85AA326C31B}"/>
          </ac:cxnSpMkLst>
        </pc:cxnChg>
        <pc:cxnChg chg="add del mod">
          <ac:chgData name="Dominique Lorandt" userId="7d309bf5-886d-45e6-9c5b-e20a5d193ccc" providerId="ADAL" clId="{9559968D-2743-401C-A262-E5F54824D33C}" dt="2025-08-29T09:37:17.734" v="112" actId="478"/>
          <ac:cxnSpMkLst>
            <pc:docMk/>
            <pc:sldMk cId="2318166244" sldId="320"/>
            <ac:cxnSpMk id="9" creationId="{F6133EBC-DECB-0859-7263-1DB1605CD079}"/>
          </ac:cxnSpMkLst>
        </pc:cxnChg>
        <pc:cxnChg chg="add mod">
          <ac:chgData name="Dominique Lorandt" userId="7d309bf5-886d-45e6-9c5b-e20a5d193ccc" providerId="ADAL" clId="{9559968D-2743-401C-A262-E5F54824D33C}" dt="2025-08-29T10:03:35.803" v="313" actId="1076"/>
          <ac:cxnSpMkLst>
            <pc:docMk/>
            <pc:sldMk cId="2318166244" sldId="320"/>
            <ac:cxnSpMk id="15" creationId="{E1C0C613-4734-E373-276B-C315BEE269D5}"/>
          </ac:cxnSpMkLst>
        </pc:cxnChg>
        <pc:cxnChg chg="add mod">
          <ac:chgData name="Dominique Lorandt" userId="7d309bf5-886d-45e6-9c5b-e20a5d193ccc" providerId="ADAL" clId="{9559968D-2743-401C-A262-E5F54824D33C}" dt="2025-08-29T10:03:35.803" v="313" actId="1076"/>
          <ac:cxnSpMkLst>
            <pc:docMk/>
            <pc:sldMk cId="2318166244" sldId="320"/>
            <ac:cxnSpMk id="16" creationId="{74B752FB-C4DF-F194-8362-FF6660A30BFD}"/>
          </ac:cxnSpMkLst>
        </pc:cxnChg>
        <pc:cxnChg chg="add mod">
          <ac:chgData name="Dominique Lorandt" userId="7d309bf5-886d-45e6-9c5b-e20a5d193ccc" providerId="ADAL" clId="{9559968D-2743-401C-A262-E5F54824D33C}" dt="2025-08-29T10:02:25.857" v="311" actId="1076"/>
          <ac:cxnSpMkLst>
            <pc:docMk/>
            <pc:sldMk cId="2318166244" sldId="320"/>
            <ac:cxnSpMk id="17" creationId="{228B551B-A544-49E2-B8FF-9F2BFD041450}"/>
          </ac:cxnSpMkLst>
        </pc:cxnChg>
      </pc:sldChg>
      <pc:sldChg chg="modSp mod">
        <pc:chgData name="Dominique Lorandt" userId="7d309bf5-886d-45e6-9c5b-e20a5d193ccc" providerId="ADAL" clId="{9559968D-2743-401C-A262-E5F54824D33C}" dt="2025-08-29T11:29:35.239" v="1220" actId="20577"/>
        <pc:sldMkLst>
          <pc:docMk/>
          <pc:sldMk cId="2617116726" sldId="327"/>
        </pc:sldMkLst>
        <pc:spChg chg="mod">
          <ac:chgData name="Dominique Lorandt" userId="7d309bf5-886d-45e6-9c5b-e20a5d193ccc" providerId="ADAL" clId="{9559968D-2743-401C-A262-E5F54824D33C}" dt="2025-08-29T11:29:35.239" v="1220" actId="20577"/>
          <ac:spMkLst>
            <pc:docMk/>
            <pc:sldMk cId="2617116726" sldId="327"/>
            <ac:spMk id="2" creationId="{775F374A-DD6D-BC47-A355-CAE39CE65585}"/>
          </ac:spMkLst>
        </pc:spChg>
      </pc:sldChg>
      <pc:sldChg chg="addSp modSp modNotesTx">
        <pc:chgData name="Dominique Lorandt" userId="7d309bf5-886d-45e6-9c5b-e20a5d193ccc" providerId="ADAL" clId="{9559968D-2743-401C-A262-E5F54824D33C}" dt="2025-08-29T11:57:11.840" v="1294" actId="20577"/>
        <pc:sldMkLst>
          <pc:docMk/>
          <pc:sldMk cId="475545986" sldId="341"/>
        </pc:sldMkLst>
        <pc:picChg chg="add mod">
          <ac:chgData name="Dominique Lorandt" userId="7d309bf5-886d-45e6-9c5b-e20a5d193ccc" providerId="ADAL" clId="{9559968D-2743-401C-A262-E5F54824D33C}" dt="2025-08-29T10:27:18.022" v="486" actId="1076"/>
          <ac:picMkLst>
            <pc:docMk/>
            <pc:sldMk cId="475545986" sldId="341"/>
            <ac:picMk id="1026" creationId="{C23151B8-862A-8E1A-7C2E-9B98B937C8A6}"/>
          </ac:picMkLst>
        </pc:picChg>
      </pc:sldChg>
      <pc:sldChg chg="addSp delSp modSp del mod">
        <pc:chgData name="Dominique Lorandt" userId="7d309bf5-886d-45e6-9c5b-e20a5d193ccc" providerId="ADAL" clId="{9559968D-2743-401C-A262-E5F54824D33C}" dt="2025-08-29T10:10:25.994" v="415" actId="47"/>
        <pc:sldMkLst>
          <pc:docMk/>
          <pc:sldMk cId="2389822515" sldId="347"/>
        </pc:sldMkLst>
        <pc:spChg chg="add mod">
          <ac:chgData name="Dominique Lorandt" userId="7d309bf5-886d-45e6-9c5b-e20a5d193ccc" providerId="ADAL" clId="{9559968D-2743-401C-A262-E5F54824D33C}" dt="2025-08-29T10:08:29.346" v="359"/>
          <ac:spMkLst>
            <pc:docMk/>
            <pc:sldMk cId="2389822515" sldId="347"/>
            <ac:spMk id="5" creationId="{FC31B3F8-07B4-424E-417B-DFEEF659392A}"/>
          </ac:spMkLst>
        </pc:spChg>
        <pc:spChg chg="add del mod">
          <ac:chgData name="Dominique Lorandt" userId="7d309bf5-886d-45e6-9c5b-e20a5d193ccc" providerId="ADAL" clId="{9559968D-2743-401C-A262-E5F54824D33C}" dt="2025-08-29T10:10:04.281" v="412" actId="478"/>
          <ac:spMkLst>
            <pc:docMk/>
            <pc:sldMk cId="2389822515" sldId="347"/>
            <ac:spMk id="6" creationId="{9EB26107-7393-878A-022D-44C5F018767E}"/>
          </ac:spMkLst>
        </pc:spChg>
        <pc:spChg chg="del mod">
          <ac:chgData name="Dominique Lorandt" userId="7d309bf5-886d-45e6-9c5b-e20a5d193ccc" providerId="ADAL" clId="{9559968D-2743-401C-A262-E5F54824D33C}" dt="2025-08-29T10:10:17.700" v="413" actId="21"/>
          <ac:spMkLst>
            <pc:docMk/>
            <pc:sldMk cId="2389822515" sldId="347"/>
            <ac:spMk id="12" creationId="{A1E1663F-D8F7-4185-AF48-A7EAD70F379B}"/>
          </ac:spMkLst>
        </pc:spChg>
        <pc:spChg chg="del mod">
          <ac:chgData name="Dominique Lorandt" userId="7d309bf5-886d-45e6-9c5b-e20a5d193ccc" providerId="ADAL" clId="{9559968D-2743-401C-A262-E5F54824D33C}" dt="2025-08-29T10:10:17.700" v="413" actId="21"/>
          <ac:spMkLst>
            <pc:docMk/>
            <pc:sldMk cId="2389822515" sldId="347"/>
            <ac:spMk id="13" creationId="{34662240-4426-4F38-99EA-674CD2F55F58}"/>
          </ac:spMkLst>
        </pc:spChg>
        <pc:spChg chg="del mod">
          <ac:chgData name="Dominique Lorandt" userId="7d309bf5-886d-45e6-9c5b-e20a5d193ccc" providerId="ADAL" clId="{9559968D-2743-401C-A262-E5F54824D33C}" dt="2025-08-29T10:10:17.700" v="413" actId="21"/>
          <ac:spMkLst>
            <pc:docMk/>
            <pc:sldMk cId="2389822515" sldId="347"/>
            <ac:spMk id="14" creationId="{BB0F0660-C280-4C44-B6F1-C06574722B3D}"/>
          </ac:spMkLst>
        </pc:spChg>
        <pc:spChg chg="del mod">
          <ac:chgData name="Dominique Lorandt" userId="7d309bf5-886d-45e6-9c5b-e20a5d193ccc" providerId="ADAL" clId="{9559968D-2743-401C-A262-E5F54824D33C}" dt="2025-08-29T10:10:17.700" v="413" actId="21"/>
          <ac:spMkLst>
            <pc:docMk/>
            <pc:sldMk cId="2389822515" sldId="347"/>
            <ac:spMk id="15" creationId="{1A2D02FA-68B5-4490-A1D1-B71BB91547FF}"/>
          </ac:spMkLst>
        </pc:spChg>
        <pc:spChg chg="del">
          <ac:chgData name="Dominique Lorandt" userId="7d309bf5-886d-45e6-9c5b-e20a5d193ccc" providerId="ADAL" clId="{9559968D-2743-401C-A262-E5F54824D33C}" dt="2025-08-29T10:06:04.082" v="336" actId="478"/>
          <ac:spMkLst>
            <pc:docMk/>
            <pc:sldMk cId="2389822515" sldId="347"/>
            <ac:spMk id="24" creationId="{7C3C1617-9BFC-4FF3-B1B4-FA59E4AE042E}"/>
          </ac:spMkLst>
        </pc:spChg>
        <pc:picChg chg="del mod">
          <ac:chgData name="Dominique Lorandt" userId="7d309bf5-886d-45e6-9c5b-e20a5d193ccc" providerId="ADAL" clId="{9559968D-2743-401C-A262-E5F54824D33C}" dt="2025-08-29T10:10:17.700" v="413" actId="21"/>
          <ac:picMkLst>
            <pc:docMk/>
            <pc:sldMk cId="2389822515" sldId="347"/>
            <ac:picMk id="2" creationId="{4AECADD3-354E-DB29-0A51-2ABE1EE8E4A7}"/>
          </ac:picMkLst>
        </pc:picChg>
        <pc:picChg chg="del mod">
          <ac:chgData name="Dominique Lorandt" userId="7d309bf5-886d-45e6-9c5b-e20a5d193ccc" providerId="ADAL" clId="{9559968D-2743-401C-A262-E5F54824D33C}" dt="2025-08-29T10:10:17.700" v="413" actId="21"/>
          <ac:picMkLst>
            <pc:docMk/>
            <pc:sldMk cId="2389822515" sldId="347"/>
            <ac:picMk id="3" creationId="{332D3CA1-789D-3C4A-E061-D08649986F50}"/>
          </ac:picMkLst>
        </pc:picChg>
        <pc:picChg chg="del mod">
          <ac:chgData name="Dominique Lorandt" userId="7d309bf5-886d-45e6-9c5b-e20a5d193ccc" providerId="ADAL" clId="{9559968D-2743-401C-A262-E5F54824D33C}" dt="2025-08-29T10:10:17.700" v="413" actId="21"/>
          <ac:picMkLst>
            <pc:docMk/>
            <pc:sldMk cId="2389822515" sldId="347"/>
            <ac:picMk id="4" creationId="{AC99FF0A-151E-FE68-A2A8-25EF92CDBE78}"/>
          </ac:picMkLst>
        </pc:picChg>
        <pc:picChg chg="del mod">
          <ac:chgData name="Dominique Lorandt" userId="7d309bf5-886d-45e6-9c5b-e20a5d193ccc" providerId="ADAL" clId="{9559968D-2743-401C-A262-E5F54824D33C}" dt="2025-08-29T10:10:17.700" v="413" actId="21"/>
          <ac:picMkLst>
            <pc:docMk/>
            <pc:sldMk cId="2389822515" sldId="347"/>
            <ac:picMk id="7" creationId="{58F73F01-21B9-7004-1913-8061A1AB812B}"/>
          </ac:picMkLst>
        </pc:picChg>
        <pc:picChg chg="del">
          <ac:chgData name="Dominique Lorandt" userId="7d309bf5-886d-45e6-9c5b-e20a5d193ccc" providerId="ADAL" clId="{9559968D-2743-401C-A262-E5F54824D33C}" dt="2025-08-29T10:10:17.700" v="413" actId="21"/>
          <ac:picMkLst>
            <pc:docMk/>
            <pc:sldMk cId="2389822515" sldId="347"/>
            <ac:picMk id="26" creationId="{359BCEB6-1D02-F6AF-D016-0E3D90D58DFD}"/>
          </ac:picMkLst>
        </pc:picChg>
        <pc:picChg chg="del">
          <ac:chgData name="Dominique Lorandt" userId="7d309bf5-886d-45e6-9c5b-e20a5d193ccc" providerId="ADAL" clId="{9559968D-2743-401C-A262-E5F54824D33C}" dt="2025-08-29T10:10:17.700" v="413" actId="21"/>
          <ac:picMkLst>
            <pc:docMk/>
            <pc:sldMk cId="2389822515" sldId="347"/>
            <ac:picMk id="28" creationId="{315F0BCE-2CB8-3165-5AAE-967142C399CA}"/>
          </ac:picMkLst>
        </pc:picChg>
      </pc:sldChg>
      <pc:sldChg chg="modSp mod">
        <pc:chgData name="Dominique Lorandt" userId="7d309bf5-886d-45e6-9c5b-e20a5d193ccc" providerId="ADAL" clId="{9559968D-2743-401C-A262-E5F54824D33C}" dt="2025-08-29T10:28:26.413" v="541" actId="404"/>
        <pc:sldMkLst>
          <pc:docMk/>
          <pc:sldMk cId="2162902442" sldId="352"/>
        </pc:sldMkLst>
        <pc:spChg chg="mod">
          <ac:chgData name="Dominique Lorandt" userId="7d309bf5-886d-45e6-9c5b-e20a5d193ccc" providerId="ADAL" clId="{9559968D-2743-401C-A262-E5F54824D33C}" dt="2025-08-29T10:28:26.413" v="541" actId="404"/>
          <ac:spMkLst>
            <pc:docMk/>
            <pc:sldMk cId="2162902442" sldId="352"/>
            <ac:spMk id="2" creationId="{32E4B4D4-945F-447D-A4BA-B6D6D8640778}"/>
          </ac:spMkLst>
        </pc:spChg>
      </pc:sldChg>
      <pc:sldChg chg="delSp modSp mod">
        <pc:chgData name="Dominique Lorandt" userId="7d309bf5-886d-45e6-9c5b-e20a5d193ccc" providerId="ADAL" clId="{9559968D-2743-401C-A262-E5F54824D33C}" dt="2025-08-29T11:36:00.693" v="1279" actId="6549"/>
        <pc:sldMkLst>
          <pc:docMk/>
          <pc:sldMk cId="3236090415" sldId="354"/>
        </pc:sldMkLst>
        <pc:spChg chg="mod">
          <ac:chgData name="Dominique Lorandt" userId="7d309bf5-886d-45e6-9c5b-e20a5d193ccc" providerId="ADAL" clId="{9559968D-2743-401C-A262-E5F54824D33C}" dt="2025-08-29T11:36:00.693" v="1279" actId="6549"/>
          <ac:spMkLst>
            <pc:docMk/>
            <pc:sldMk cId="3236090415" sldId="354"/>
            <ac:spMk id="2" creationId="{3715E889-F655-4EF6-B224-6C2AEDCF9AE2}"/>
          </ac:spMkLst>
        </pc:spChg>
        <pc:picChg chg="del">
          <ac:chgData name="Dominique Lorandt" userId="7d309bf5-886d-45e6-9c5b-e20a5d193ccc" providerId="ADAL" clId="{9559968D-2743-401C-A262-E5F54824D33C}" dt="2025-08-29T11:33:17.910" v="1247" actId="478"/>
          <ac:picMkLst>
            <pc:docMk/>
            <pc:sldMk cId="3236090415" sldId="354"/>
            <ac:picMk id="4098" creationId="{218E7873-BAF2-039B-C189-E4F752447508}"/>
          </ac:picMkLst>
        </pc:picChg>
      </pc:sldChg>
      <pc:sldChg chg="addSp delSp modSp mod">
        <pc:chgData name="Dominique Lorandt" userId="7d309bf5-886d-45e6-9c5b-e20a5d193ccc" providerId="ADAL" clId="{9559968D-2743-401C-A262-E5F54824D33C}" dt="2025-08-29T11:17:59.343" v="1138" actId="14100"/>
        <pc:sldMkLst>
          <pc:docMk/>
          <pc:sldMk cId="2992356559" sldId="355"/>
        </pc:sldMkLst>
        <pc:spChg chg="add del mod">
          <ac:chgData name="Dominique Lorandt" userId="7d309bf5-886d-45e6-9c5b-e20a5d193ccc" providerId="ADAL" clId="{9559968D-2743-401C-A262-E5F54824D33C}" dt="2025-08-29T11:05:50.573" v="986" actId="478"/>
          <ac:spMkLst>
            <pc:docMk/>
            <pc:sldMk cId="2992356559" sldId="355"/>
            <ac:spMk id="2" creationId="{F90BFB3E-D25D-4B73-A51B-56AB70C5F058}"/>
          </ac:spMkLst>
        </pc:spChg>
        <pc:spChg chg="add del">
          <ac:chgData name="Dominique Lorandt" userId="7d309bf5-886d-45e6-9c5b-e20a5d193ccc" providerId="ADAL" clId="{9559968D-2743-401C-A262-E5F54824D33C}" dt="2025-08-29T09:14:40.664" v="28" actId="478"/>
          <ac:spMkLst>
            <pc:docMk/>
            <pc:sldMk cId="2992356559" sldId="355"/>
            <ac:spMk id="4" creationId="{441191B0-60A2-D20C-1DD7-8F2994EA8C52}"/>
          </ac:spMkLst>
        </pc:spChg>
        <pc:spChg chg="mod">
          <ac:chgData name="Dominique Lorandt" userId="7d309bf5-886d-45e6-9c5b-e20a5d193ccc" providerId="ADAL" clId="{9559968D-2743-401C-A262-E5F54824D33C}" dt="2025-08-29T11:14:51.009" v="1114" actId="1076"/>
          <ac:spMkLst>
            <pc:docMk/>
            <pc:sldMk cId="2992356559" sldId="355"/>
            <ac:spMk id="5" creationId="{A46A1983-F822-402F-8595-58685AB86964}"/>
          </ac:spMkLst>
        </pc:spChg>
        <pc:spChg chg="add del">
          <ac:chgData name="Dominique Lorandt" userId="7d309bf5-886d-45e6-9c5b-e20a5d193ccc" providerId="ADAL" clId="{9559968D-2743-401C-A262-E5F54824D33C}" dt="2025-08-29T09:17:30.370" v="30" actId="478"/>
          <ac:spMkLst>
            <pc:docMk/>
            <pc:sldMk cId="2992356559" sldId="355"/>
            <ac:spMk id="7" creationId="{73F20837-64B4-E6BA-D155-2A2B88AF8CA4}"/>
          </ac:spMkLst>
        </pc:spChg>
        <pc:spChg chg="add del mod">
          <ac:chgData name="Dominique Lorandt" userId="7d309bf5-886d-45e6-9c5b-e20a5d193ccc" providerId="ADAL" clId="{9559968D-2743-401C-A262-E5F54824D33C}" dt="2025-08-29T09:24:11.399" v="61" actId="478"/>
          <ac:spMkLst>
            <pc:docMk/>
            <pc:sldMk cId="2992356559" sldId="355"/>
            <ac:spMk id="13" creationId="{32C9E72E-C63F-EE60-02D0-0356D017AF1F}"/>
          </ac:spMkLst>
        </pc:spChg>
        <pc:spChg chg="add del mod">
          <ac:chgData name="Dominique Lorandt" userId="7d309bf5-886d-45e6-9c5b-e20a5d193ccc" providerId="ADAL" clId="{9559968D-2743-401C-A262-E5F54824D33C}" dt="2025-08-29T11:06:04.037" v="1029" actId="478"/>
          <ac:spMkLst>
            <pc:docMk/>
            <pc:sldMk cId="2992356559" sldId="355"/>
            <ac:spMk id="14" creationId="{06321E1F-E6DA-DB52-4952-3D36FE994B74}"/>
          </ac:spMkLst>
        </pc:spChg>
        <pc:spChg chg="add mod">
          <ac:chgData name="Dominique Lorandt" userId="7d309bf5-886d-45e6-9c5b-e20a5d193ccc" providerId="ADAL" clId="{9559968D-2743-401C-A262-E5F54824D33C}" dt="2025-08-29T11:17:59.343" v="1138" actId="14100"/>
          <ac:spMkLst>
            <pc:docMk/>
            <pc:sldMk cId="2992356559" sldId="355"/>
            <ac:spMk id="16" creationId="{432F654B-B26F-7E05-9727-960CB0D81C67}"/>
          </ac:spMkLst>
        </pc:spChg>
        <pc:graphicFrameChg chg="add del mod">
          <ac:chgData name="Dominique Lorandt" userId="7d309bf5-886d-45e6-9c5b-e20a5d193ccc" providerId="ADAL" clId="{9559968D-2743-401C-A262-E5F54824D33C}" dt="2025-08-29T11:16:58.102" v="1124"/>
          <ac:graphicFrameMkLst>
            <pc:docMk/>
            <pc:sldMk cId="2992356559" sldId="355"/>
            <ac:graphicFrameMk id="11" creationId="{C77F7DE1-B9D0-31BE-43EA-3918A1F3F1EB}"/>
          </ac:graphicFrameMkLst>
        </pc:graphicFrameChg>
        <pc:picChg chg="del mod">
          <ac:chgData name="Dominique Lorandt" userId="7d309bf5-886d-45e6-9c5b-e20a5d193ccc" providerId="ADAL" clId="{9559968D-2743-401C-A262-E5F54824D33C}" dt="2025-08-29T09:20:43.749" v="51" actId="478"/>
          <ac:picMkLst>
            <pc:docMk/>
            <pc:sldMk cId="2992356559" sldId="355"/>
            <ac:picMk id="8" creationId="{7DBCC2B5-B0B6-9C65-D411-6A77468C504C}"/>
          </ac:picMkLst>
        </pc:picChg>
      </pc:sldChg>
      <pc:sldChg chg="addSp delSp modSp mod ord modAnim">
        <pc:chgData name="Dominique Lorandt" userId="7d309bf5-886d-45e6-9c5b-e20a5d193ccc" providerId="ADAL" clId="{9559968D-2743-401C-A262-E5F54824D33C}" dt="2025-08-29T11:58:26.094" v="1295" actId="113"/>
        <pc:sldMkLst>
          <pc:docMk/>
          <pc:sldMk cId="2047490663" sldId="358"/>
        </pc:sldMkLst>
        <pc:spChg chg="add del mod">
          <ac:chgData name="Dominique Lorandt" userId="7d309bf5-886d-45e6-9c5b-e20a5d193ccc" providerId="ADAL" clId="{9559968D-2743-401C-A262-E5F54824D33C}" dt="2025-08-29T11:58:26.094" v="1295" actId="113"/>
          <ac:spMkLst>
            <pc:docMk/>
            <pc:sldMk cId="2047490663" sldId="358"/>
            <ac:spMk id="2" creationId="{E41A3D29-786F-E683-E227-068C75D180A4}"/>
          </ac:spMkLst>
        </pc:spChg>
        <pc:spChg chg="add del mod">
          <ac:chgData name="Dominique Lorandt" userId="7d309bf5-886d-45e6-9c5b-e20a5d193ccc" providerId="ADAL" clId="{9559968D-2743-401C-A262-E5F54824D33C}" dt="2025-08-29T11:01:14.347" v="925" actId="478"/>
          <ac:spMkLst>
            <pc:docMk/>
            <pc:sldMk cId="2047490663" sldId="358"/>
            <ac:spMk id="5" creationId="{82BB9872-CFE9-6B04-F113-8746C686FCF6}"/>
          </ac:spMkLst>
        </pc:spChg>
        <pc:spChg chg="add mod">
          <ac:chgData name="Dominique Lorandt" userId="7d309bf5-886d-45e6-9c5b-e20a5d193ccc" providerId="ADAL" clId="{9559968D-2743-401C-A262-E5F54824D33C}" dt="2025-08-29T11:44:52.004" v="1293" actId="1038"/>
          <ac:spMkLst>
            <pc:docMk/>
            <pc:sldMk cId="2047490663" sldId="358"/>
            <ac:spMk id="7" creationId="{D3DCBE41-47A0-02B6-26D7-095F19DEEF0C}"/>
          </ac:spMkLst>
        </pc:spChg>
        <pc:picChg chg="mod">
          <ac:chgData name="Dominique Lorandt" userId="7d309bf5-886d-45e6-9c5b-e20a5d193ccc" providerId="ADAL" clId="{9559968D-2743-401C-A262-E5F54824D33C}" dt="2025-08-29T11:44:52.004" v="1293" actId="1038"/>
          <ac:picMkLst>
            <pc:docMk/>
            <pc:sldMk cId="2047490663" sldId="358"/>
            <ac:picMk id="3" creationId="{6DFE2A22-F618-9DC3-712D-36A8CDEB7657}"/>
          </ac:picMkLst>
        </pc:picChg>
        <pc:picChg chg="del">
          <ac:chgData name="Dominique Lorandt" userId="7d309bf5-886d-45e6-9c5b-e20a5d193ccc" providerId="ADAL" clId="{9559968D-2743-401C-A262-E5F54824D33C}" dt="2025-08-29T11:00:41.593" v="921" actId="478"/>
          <ac:picMkLst>
            <pc:docMk/>
            <pc:sldMk cId="2047490663" sldId="358"/>
            <ac:picMk id="4" creationId="{1ACA5A5E-7738-797F-7801-D60A683F86FB}"/>
          </ac:picMkLst>
        </pc:picChg>
      </pc:sldChg>
      <pc:sldChg chg="delSp modSp del mod">
        <pc:chgData name="Dominique Lorandt" userId="7d309bf5-886d-45e6-9c5b-e20a5d193ccc" providerId="ADAL" clId="{9559968D-2743-401C-A262-E5F54824D33C}" dt="2025-08-29T10:56:12.335" v="920" actId="47"/>
        <pc:sldMkLst>
          <pc:docMk/>
          <pc:sldMk cId="1283264202" sldId="359"/>
        </pc:sldMkLst>
        <pc:spChg chg="mod">
          <ac:chgData name="Dominique Lorandt" userId="7d309bf5-886d-45e6-9c5b-e20a5d193ccc" providerId="ADAL" clId="{9559968D-2743-401C-A262-E5F54824D33C}" dt="2025-08-29T09:05:40.640" v="26" actId="14100"/>
          <ac:spMkLst>
            <pc:docMk/>
            <pc:sldMk cId="1283264202" sldId="359"/>
            <ac:spMk id="3" creationId="{D15D6A90-EDC6-6709-64EA-FE23D3E33CE6}"/>
          </ac:spMkLst>
        </pc:spChg>
        <pc:spChg chg="mod">
          <ac:chgData name="Dominique Lorandt" userId="7d309bf5-886d-45e6-9c5b-e20a5d193ccc" providerId="ADAL" clId="{9559968D-2743-401C-A262-E5F54824D33C}" dt="2025-08-29T10:41:24.052" v="832" actId="20577"/>
          <ac:spMkLst>
            <pc:docMk/>
            <pc:sldMk cId="1283264202" sldId="359"/>
            <ac:spMk id="11" creationId="{6D00362B-DE4B-1825-356B-316CC4CA1BEA}"/>
          </ac:spMkLst>
        </pc:spChg>
        <pc:spChg chg="mod">
          <ac:chgData name="Dominique Lorandt" userId="7d309bf5-886d-45e6-9c5b-e20a5d193ccc" providerId="ADAL" clId="{9559968D-2743-401C-A262-E5F54824D33C}" dt="2025-08-29T09:02:42.239" v="18"/>
          <ac:spMkLst>
            <pc:docMk/>
            <pc:sldMk cId="1283264202" sldId="359"/>
            <ac:spMk id="12" creationId="{1DFB57A6-2F68-D7FD-4CE0-75CCEFBE7E14}"/>
          </ac:spMkLst>
        </pc:spChg>
        <pc:spChg chg="mod">
          <ac:chgData name="Dominique Lorandt" userId="7d309bf5-886d-45e6-9c5b-e20a5d193ccc" providerId="ADAL" clId="{9559968D-2743-401C-A262-E5F54824D33C}" dt="2025-08-29T09:02:51.385" v="19"/>
          <ac:spMkLst>
            <pc:docMk/>
            <pc:sldMk cId="1283264202" sldId="359"/>
            <ac:spMk id="13" creationId="{7A0963D4-C94B-20B9-8728-373DCEAE318F}"/>
          </ac:spMkLst>
        </pc:spChg>
        <pc:spChg chg="mod">
          <ac:chgData name="Dominique Lorandt" userId="7d309bf5-886d-45e6-9c5b-e20a5d193ccc" providerId="ADAL" clId="{9559968D-2743-401C-A262-E5F54824D33C}" dt="2025-08-29T09:03:00.878" v="20"/>
          <ac:spMkLst>
            <pc:docMk/>
            <pc:sldMk cId="1283264202" sldId="359"/>
            <ac:spMk id="14" creationId="{29352BA6-46DB-F760-9C95-590A6742204E}"/>
          </ac:spMkLst>
        </pc:spChg>
        <pc:spChg chg="mod">
          <ac:chgData name="Dominique Lorandt" userId="7d309bf5-886d-45e6-9c5b-e20a5d193ccc" providerId="ADAL" clId="{9559968D-2743-401C-A262-E5F54824D33C}" dt="2025-08-29T09:03:08.483" v="21"/>
          <ac:spMkLst>
            <pc:docMk/>
            <pc:sldMk cId="1283264202" sldId="359"/>
            <ac:spMk id="15" creationId="{4B2975AB-31CF-2896-B21C-2CF972867FDE}"/>
          </ac:spMkLst>
        </pc:spChg>
        <pc:spChg chg="del mod">
          <ac:chgData name="Dominique Lorandt" userId="7d309bf5-886d-45e6-9c5b-e20a5d193ccc" providerId="ADAL" clId="{9559968D-2743-401C-A262-E5F54824D33C}" dt="2025-08-29T09:05:16.355" v="25" actId="478"/>
          <ac:spMkLst>
            <pc:docMk/>
            <pc:sldMk cId="1283264202" sldId="359"/>
            <ac:spMk id="24" creationId="{E9467A73-C091-8157-5EE5-BC1F9E752DFA}"/>
          </ac:spMkLst>
        </pc:spChg>
      </pc:sldChg>
      <pc:sldChg chg="addSp delSp modSp add mod ord">
        <pc:chgData name="Dominique Lorandt" userId="7d309bf5-886d-45e6-9c5b-e20a5d193ccc" providerId="ADAL" clId="{9559968D-2743-401C-A262-E5F54824D33C}" dt="2025-08-29T10:19:18.638" v="466" actId="1076"/>
        <pc:sldMkLst>
          <pc:docMk/>
          <pc:sldMk cId="860867795" sldId="360"/>
        </pc:sldMkLst>
        <pc:spChg chg="mod">
          <ac:chgData name="Dominique Lorandt" userId="7d309bf5-886d-45e6-9c5b-e20a5d193ccc" providerId="ADAL" clId="{9559968D-2743-401C-A262-E5F54824D33C}" dt="2025-08-29T10:09:37.026" v="395" actId="20577"/>
          <ac:spMkLst>
            <pc:docMk/>
            <pc:sldMk cId="860867795" sldId="360"/>
            <ac:spMk id="2" creationId="{07588C89-4DFF-EC7C-C78F-F82D1CCA20B6}"/>
          </ac:spMkLst>
        </pc:spChg>
        <pc:spChg chg="add mod">
          <ac:chgData name="Dominique Lorandt" userId="7d309bf5-886d-45e6-9c5b-e20a5d193ccc" providerId="ADAL" clId="{9559968D-2743-401C-A262-E5F54824D33C}" dt="2025-08-29T10:19:04.194" v="465" actId="1076"/>
          <ac:spMkLst>
            <pc:docMk/>
            <pc:sldMk cId="860867795" sldId="360"/>
            <ac:spMk id="3" creationId="{1A2D02FA-68B5-4490-A1D1-B71BB91547FF}"/>
          </ac:spMkLst>
        </pc:spChg>
        <pc:spChg chg="add del mod ord">
          <ac:chgData name="Dominique Lorandt" userId="7d309bf5-886d-45e6-9c5b-e20a5d193ccc" providerId="ADAL" clId="{9559968D-2743-401C-A262-E5F54824D33C}" dt="2025-08-29T10:17:37.154" v="453" actId="478"/>
          <ac:spMkLst>
            <pc:docMk/>
            <pc:sldMk cId="860867795" sldId="360"/>
            <ac:spMk id="11" creationId="{5B76CFCE-1489-6381-0459-10A89237A5F5}"/>
          </ac:spMkLst>
        </pc:spChg>
        <pc:spChg chg="add mod">
          <ac:chgData name="Dominique Lorandt" userId="7d309bf5-886d-45e6-9c5b-e20a5d193ccc" providerId="ADAL" clId="{9559968D-2743-401C-A262-E5F54824D33C}" dt="2025-08-29T10:17:43.869" v="454" actId="207"/>
          <ac:spMkLst>
            <pc:docMk/>
            <pc:sldMk cId="860867795" sldId="360"/>
            <ac:spMk id="12" creationId="{A1E1663F-D8F7-4185-AF48-A7EAD70F379B}"/>
          </ac:spMkLst>
        </pc:spChg>
        <pc:spChg chg="add mod">
          <ac:chgData name="Dominique Lorandt" userId="7d309bf5-886d-45e6-9c5b-e20a5d193ccc" providerId="ADAL" clId="{9559968D-2743-401C-A262-E5F54824D33C}" dt="2025-08-29T10:18:24.147" v="460" actId="1076"/>
          <ac:spMkLst>
            <pc:docMk/>
            <pc:sldMk cId="860867795" sldId="360"/>
            <ac:spMk id="13" creationId="{34662240-4426-4F38-99EA-674CD2F55F58}"/>
          </ac:spMkLst>
        </pc:spChg>
        <pc:spChg chg="add mod">
          <ac:chgData name="Dominique Lorandt" userId="7d309bf5-886d-45e6-9c5b-e20a5d193ccc" providerId="ADAL" clId="{9559968D-2743-401C-A262-E5F54824D33C}" dt="2025-08-29T10:18:40.292" v="463" actId="1076"/>
          <ac:spMkLst>
            <pc:docMk/>
            <pc:sldMk cId="860867795" sldId="360"/>
            <ac:spMk id="14" creationId="{BB0F0660-C280-4C44-B6F1-C06574722B3D}"/>
          </ac:spMkLst>
        </pc:spChg>
        <pc:spChg chg="del mod">
          <ac:chgData name="Dominique Lorandt" userId="7d309bf5-886d-45e6-9c5b-e20a5d193ccc" providerId="ADAL" clId="{9559968D-2743-401C-A262-E5F54824D33C}" dt="2025-08-29T10:09:54.620" v="405" actId="478"/>
          <ac:spMkLst>
            <pc:docMk/>
            <pc:sldMk cId="860867795" sldId="360"/>
            <ac:spMk id="18" creationId="{4B2C51FF-51A3-4E4A-A179-474C6D74F99C}"/>
          </ac:spMkLst>
        </pc:spChg>
        <pc:spChg chg="del mod">
          <ac:chgData name="Dominique Lorandt" userId="7d309bf5-886d-45e6-9c5b-e20a5d193ccc" providerId="ADAL" clId="{9559968D-2743-401C-A262-E5F54824D33C}" dt="2025-08-29T10:09:58.204" v="410" actId="478"/>
          <ac:spMkLst>
            <pc:docMk/>
            <pc:sldMk cId="860867795" sldId="360"/>
            <ac:spMk id="19" creationId="{0D841BCF-05D1-67E7-39E3-B1B55BDF5313}"/>
          </ac:spMkLst>
        </pc:spChg>
        <pc:spChg chg="del">
          <ac:chgData name="Dominique Lorandt" userId="7d309bf5-886d-45e6-9c5b-e20a5d193ccc" providerId="ADAL" clId="{9559968D-2743-401C-A262-E5F54824D33C}" dt="2025-08-29T10:09:56.891" v="407" actId="478"/>
          <ac:spMkLst>
            <pc:docMk/>
            <pc:sldMk cId="860867795" sldId="360"/>
            <ac:spMk id="20" creationId="{8A30EFC8-E37C-2DE1-268E-9D91B8F6A02E}"/>
          </ac:spMkLst>
        </pc:spChg>
        <pc:spChg chg="del">
          <ac:chgData name="Dominique Lorandt" userId="7d309bf5-886d-45e6-9c5b-e20a5d193ccc" providerId="ADAL" clId="{9559968D-2743-401C-A262-E5F54824D33C}" dt="2025-08-29T10:09:46.500" v="398" actId="478"/>
          <ac:spMkLst>
            <pc:docMk/>
            <pc:sldMk cId="860867795" sldId="360"/>
            <ac:spMk id="21" creationId="{1757EAF5-D526-EB52-0124-9F7173425FD6}"/>
          </ac:spMkLst>
        </pc:spChg>
        <pc:spChg chg="del">
          <ac:chgData name="Dominique Lorandt" userId="7d309bf5-886d-45e6-9c5b-e20a5d193ccc" providerId="ADAL" clId="{9559968D-2743-401C-A262-E5F54824D33C}" dt="2025-08-29T10:09:52.393" v="403" actId="478"/>
          <ac:spMkLst>
            <pc:docMk/>
            <pc:sldMk cId="860867795" sldId="360"/>
            <ac:spMk id="22" creationId="{72A18628-7B60-8838-1E0D-2FF191D65C6C}"/>
          </ac:spMkLst>
        </pc:spChg>
        <pc:spChg chg="del">
          <ac:chgData name="Dominique Lorandt" userId="7d309bf5-886d-45e6-9c5b-e20a5d193ccc" providerId="ADAL" clId="{9559968D-2743-401C-A262-E5F54824D33C}" dt="2025-08-29T10:09:58.986" v="411" actId="478"/>
          <ac:spMkLst>
            <pc:docMk/>
            <pc:sldMk cId="860867795" sldId="360"/>
            <ac:spMk id="23" creationId="{C5609FDA-6F80-1EDC-4438-908C66980787}"/>
          </ac:spMkLst>
        </pc:spChg>
        <pc:spChg chg="del mod">
          <ac:chgData name="Dominique Lorandt" userId="7d309bf5-886d-45e6-9c5b-e20a5d193ccc" providerId="ADAL" clId="{9559968D-2743-401C-A262-E5F54824D33C}" dt="2025-08-29T10:09:56.891" v="409"/>
          <ac:spMkLst>
            <pc:docMk/>
            <pc:sldMk cId="860867795" sldId="360"/>
            <ac:spMk id="24" creationId="{ABEA852A-DBC7-17B1-5793-E09A3CAFDEF1}"/>
          </ac:spMkLst>
        </pc:spChg>
        <pc:spChg chg="del">
          <ac:chgData name="Dominique Lorandt" userId="7d309bf5-886d-45e6-9c5b-e20a5d193ccc" providerId="ADAL" clId="{9559968D-2743-401C-A262-E5F54824D33C}" dt="2025-08-29T10:09:47.852" v="400" actId="478"/>
          <ac:spMkLst>
            <pc:docMk/>
            <pc:sldMk cId="860867795" sldId="360"/>
            <ac:spMk id="25" creationId="{D01BC186-280F-4266-106E-D59610F5061A}"/>
          </ac:spMkLst>
        </pc:spChg>
        <pc:spChg chg="add del mod ord">
          <ac:chgData name="Dominique Lorandt" userId="7d309bf5-886d-45e6-9c5b-e20a5d193ccc" providerId="ADAL" clId="{9559968D-2743-401C-A262-E5F54824D33C}" dt="2025-08-29T10:18:07.782" v="459" actId="478"/>
          <ac:spMkLst>
            <pc:docMk/>
            <pc:sldMk cId="860867795" sldId="360"/>
            <ac:spMk id="27" creationId="{2E8AB5C7-FAE0-36FA-7824-B5FD1567D5B1}"/>
          </ac:spMkLst>
        </pc:spChg>
        <pc:picChg chg="mod">
          <ac:chgData name="Dominique Lorandt" userId="7d309bf5-886d-45e6-9c5b-e20a5d193ccc" providerId="ADAL" clId="{9559968D-2743-401C-A262-E5F54824D33C}" dt="2025-08-29T10:11:12.370" v="417" actId="1076"/>
          <ac:picMkLst>
            <pc:docMk/>
            <pc:sldMk cId="860867795" sldId="360"/>
            <ac:picMk id="4" creationId="{332D3CA1-789D-3C4A-E061-D08649986F50}"/>
          </ac:picMkLst>
        </pc:picChg>
        <pc:picChg chg="add mod">
          <ac:chgData name="Dominique Lorandt" userId="7d309bf5-886d-45e6-9c5b-e20a5d193ccc" providerId="ADAL" clId="{9559968D-2743-401C-A262-E5F54824D33C}" dt="2025-08-29T10:11:28.085" v="419" actId="1076"/>
          <ac:picMkLst>
            <pc:docMk/>
            <pc:sldMk cId="860867795" sldId="360"/>
            <ac:picMk id="6" creationId="{4AECADD3-354E-DB29-0A51-2ABE1EE8E4A7}"/>
          </ac:picMkLst>
        </pc:picChg>
        <pc:picChg chg="add mod">
          <ac:chgData name="Dominique Lorandt" userId="7d309bf5-886d-45e6-9c5b-e20a5d193ccc" providerId="ADAL" clId="{9559968D-2743-401C-A262-E5F54824D33C}" dt="2025-08-29T10:11:00.423" v="416" actId="1076"/>
          <ac:picMkLst>
            <pc:docMk/>
            <pc:sldMk cId="860867795" sldId="360"/>
            <ac:picMk id="7" creationId="{58F73F01-21B9-7004-1913-8061A1AB812B}"/>
          </ac:picMkLst>
        </pc:picChg>
        <pc:picChg chg="add mod">
          <ac:chgData name="Dominique Lorandt" userId="7d309bf5-886d-45e6-9c5b-e20a5d193ccc" providerId="ADAL" clId="{9559968D-2743-401C-A262-E5F54824D33C}" dt="2025-08-29T10:18:32.605" v="462" actId="1076"/>
          <ac:picMkLst>
            <pc:docMk/>
            <pc:sldMk cId="860867795" sldId="360"/>
            <ac:picMk id="8" creationId="{27DA7536-4460-EB1F-D5C0-B0E6F6367FBD}"/>
          </ac:picMkLst>
        </pc:picChg>
        <pc:picChg chg="add mod">
          <ac:chgData name="Dominique Lorandt" userId="7d309bf5-886d-45e6-9c5b-e20a5d193ccc" providerId="ADAL" clId="{9559968D-2743-401C-A262-E5F54824D33C}" dt="2025-08-29T10:14:38.793" v="433" actId="1076"/>
          <ac:picMkLst>
            <pc:docMk/>
            <pc:sldMk cId="860867795" sldId="360"/>
            <ac:picMk id="9" creationId="{AC99FF0A-151E-FE68-A2A8-25EF92CDBE78}"/>
          </ac:picMkLst>
        </pc:picChg>
        <pc:picChg chg="mod">
          <ac:chgData name="Dominique Lorandt" userId="7d309bf5-886d-45e6-9c5b-e20a5d193ccc" providerId="ADAL" clId="{9559968D-2743-401C-A262-E5F54824D33C}" dt="2025-08-29T10:18:27.424" v="461" actId="1076"/>
          <ac:picMkLst>
            <pc:docMk/>
            <pc:sldMk cId="860867795" sldId="360"/>
            <ac:picMk id="10" creationId="{D939EAC7-BDA3-CE65-7469-4EF9885BEADE}"/>
          </ac:picMkLst>
        </pc:picChg>
        <pc:picChg chg="add mod">
          <ac:chgData name="Dominique Lorandt" userId="7d309bf5-886d-45e6-9c5b-e20a5d193ccc" providerId="ADAL" clId="{9559968D-2743-401C-A262-E5F54824D33C}" dt="2025-08-29T10:18:44.105" v="464" actId="1076"/>
          <ac:picMkLst>
            <pc:docMk/>
            <pc:sldMk cId="860867795" sldId="360"/>
            <ac:picMk id="26" creationId="{359BCEB6-1D02-F6AF-D016-0E3D90D58DFD}"/>
          </ac:picMkLst>
        </pc:picChg>
        <pc:picChg chg="add mod">
          <ac:chgData name="Dominique Lorandt" userId="7d309bf5-886d-45e6-9c5b-e20a5d193ccc" providerId="ADAL" clId="{9559968D-2743-401C-A262-E5F54824D33C}" dt="2025-08-29T10:19:18.638" v="466" actId="1076"/>
          <ac:picMkLst>
            <pc:docMk/>
            <pc:sldMk cId="860867795" sldId="360"/>
            <ac:picMk id="28" creationId="{315F0BCE-2CB8-3165-5AAE-967142C399CA}"/>
          </ac:picMkLst>
        </pc:picChg>
        <pc:cxnChg chg="del">
          <ac:chgData name="Dominique Lorandt" userId="7d309bf5-886d-45e6-9c5b-e20a5d193ccc" providerId="ADAL" clId="{9559968D-2743-401C-A262-E5F54824D33C}" dt="2025-08-29T10:09:44.895" v="396" actId="478"/>
          <ac:cxnSpMkLst>
            <pc:docMk/>
            <pc:sldMk cId="860867795" sldId="360"/>
            <ac:cxnSpMk id="5" creationId="{59CEB64C-B633-A9CA-812B-90CADAFF1194}"/>
          </ac:cxnSpMkLst>
        </pc:cxnChg>
        <pc:cxnChg chg="del">
          <ac:chgData name="Dominique Lorandt" userId="7d309bf5-886d-45e6-9c5b-e20a5d193ccc" providerId="ADAL" clId="{9559968D-2743-401C-A262-E5F54824D33C}" dt="2025-08-29T10:09:45.498" v="397" actId="478"/>
          <ac:cxnSpMkLst>
            <pc:docMk/>
            <pc:sldMk cId="860867795" sldId="360"/>
            <ac:cxnSpMk id="15" creationId="{43884276-E4F8-33F8-BAD6-243EE923DE59}"/>
          </ac:cxnSpMkLst>
        </pc:cxnChg>
        <pc:cxnChg chg="del">
          <ac:chgData name="Dominique Lorandt" userId="7d309bf5-886d-45e6-9c5b-e20a5d193ccc" providerId="ADAL" clId="{9559968D-2743-401C-A262-E5F54824D33C}" dt="2025-08-29T10:09:49.096" v="401" actId="478"/>
          <ac:cxnSpMkLst>
            <pc:docMk/>
            <pc:sldMk cId="860867795" sldId="360"/>
            <ac:cxnSpMk id="16" creationId="{99401801-254B-50A2-1019-34CB3D805462}"/>
          </ac:cxnSpMkLst>
        </pc:cxnChg>
        <pc:cxnChg chg="del">
          <ac:chgData name="Dominique Lorandt" userId="7d309bf5-886d-45e6-9c5b-e20a5d193ccc" providerId="ADAL" clId="{9559968D-2743-401C-A262-E5F54824D33C}" dt="2025-08-29T10:09:47.086" v="399" actId="478"/>
          <ac:cxnSpMkLst>
            <pc:docMk/>
            <pc:sldMk cId="860867795" sldId="360"/>
            <ac:cxnSpMk id="17" creationId="{BE6914E7-957E-3669-E27D-52CAA5AD16A1}"/>
          </ac:cxnSpMkLst>
        </pc:cxnChg>
      </pc:sldChg>
      <pc:sldChg chg="addSp delSp modSp add mod ord modAnim">
        <pc:chgData name="Dominique Lorandt" userId="7d309bf5-886d-45e6-9c5b-e20a5d193ccc" providerId="ADAL" clId="{9559968D-2743-401C-A262-E5F54824D33C}" dt="2025-08-29T11:43:43.759" v="1290"/>
        <pc:sldMkLst>
          <pc:docMk/>
          <pc:sldMk cId="3876862744" sldId="361"/>
        </pc:sldMkLst>
        <pc:spChg chg="mod">
          <ac:chgData name="Dominique Lorandt" userId="7d309bf5-886d-45e6-9c5b-e20a5d193ccc" providerId="ADAL" clId="{9559968D-2743-401C-A262-E5F54824D33C}" dt="2025-08-29T10:30:31.464" v="559" actId="20577"/>
          <ac:spMkLst>
            <pc:docMk/>
            <pc:sldMk cId="3876862744" sldId="361"/>
            <ac:spMk id="2" creationId="{1E303066-5482-8025-5EDD-595E95F5961E}"/>
          </ac:spMkLst>
        </pc:spChg>
        <pc:spChg chg="mod">
          <ac:chgData name="Dominique Lorandt" userId="7d309bf5-886d-45e6-9c5b-e20a5d193ccc" providerId="ADAL" clId="{9559968D-2743-401C-A262-E5F54824D33C}" dt="2025-08-29T10:44:50.842" v="853" actId="1076"/>
          <ac:spMkLst>
            <pc:docMk/>
            <pc:sldMk cId="3876862744" sldId="361"/>
            <ac:spMk id="3" creationId="{CDA8D114-AD73-597C-DB20-61F92B70F613}"/>
          </ac:spMkLst>
        </pc:spChg>
        <pc:spChg chg="add del mod ord">
          <ac:chgData name="Dominique Lorandt" userId="7d309bf5-886d-45e6-9c5b-e20a5d193ccc" providerId="ADAL" clId="{9559968D-2743-401C-A262-E5F54824D33C}" dt="2025-08-29T10:36:00.941" v="621" actId="478"/>
          <ac:spMkLst>
            <pc:docMk/>
            <pc:sldMk cId="3876862744" sldId="361"/>
            <ac:spMk id="5" creationId="{62CF3AA2-3E4F-ACDE-1952-C16AD82F1346}"/>
          </ac:spMkLst>
        </pc:spChg>
        <pc:spChg chg="add mod">
          <ac:chgData name="Dominique Lorandt" userId="7d309bf5-886d-45e6-9c5b-e20a5d193ccc" providerId="ADAL" clId="{9559968D-2743-401C-A262-E5F54824D33C}" dt="2025-08-29T10:45:21.297" v="857" actId="403"/>
          <ac:spMkLst>
            <pc:docMk/>
            <pc:sldMk cId="3876862744" sldId="361"/>
            <ac:spMk id="11" creationId="{87FF76F7-DEA5-4BF3-88D7-92A5C104F680}"/>
          </ac:spMkLst>
        </pc:spChg>
        <pc:spChg chg="mod">
          <ac:chgData name="Dominique Lorandt" userId="7d309bf5-886d-45e6-9c5b-e20a5d193ccc" providerId="ADAL" clId="{9559968D-2743-401C-A262-E5F54824D33C}" dt="2025-08-29T10:45:04.157" v="854" actId="1076"/>
          <ac:spMkLst>
            <pc:docMk/>
            <pc:sldMk cId="3876862744" sldId="361"/>
            <ac:spMk id="12" creationId="{8E7F1FF2-BBA0-10B1-9448-7AD9CCD2071A}"/>
          </ac:spMkLst>
        </pc:spChg>
        <pc:spChg chg="mod">
          <ac:chgData name="Dominique Lorandt" userId="7d309bf5-886d-45e6-9c5b-e20a5d193ccc" providerId="ADAL" clId="{9559968D-2743-401C-A262-E5F54824D33C}" dt="2025-08-29T10:45:04.157" v="854" actId="1076"/>
          <ac:spMkLst>
            <pc:docMk/>
            <pc:sldMk cId="3876862744" sldId="361"/>
            <ac:spMk id="13" creationId="{A0A4365D-A6B2-4BBF-E873-DCE6585298B7}"/>
          </ac:spMkLst>
        </pc:spChg>
        <pc:spChg chg="mod">
          <ac:chgData name="Dominique Lorandt" userId="7d309bf5-886d-45e6-9c5b-e20a5d193ccc" providerId="ADAL" clId="{9559968D-2743-401C-A262-E5F54824D33C}" dt="2025-08-29T10:44:50.842" v="853" actId="1076"/>
          <ac:spMkLst>
            <pc:docMk/>
            <pc:sldMk cId="3876862744" sldId="361"/>
            <ac:spMk id="14" creationId="{2C0D251A-E62E-6169-5157-920D139F3761}"/>
          </ac:spMkLst>
        </pc:spChg>
        <pc:spChg chg="add mod">
          <ac:chgData name="Dominique Lorandt" userId="7d309bf5-886d-45e6-9c5b-e20a5d193ccc" providerId="ADAL" clId="{9559968D-2743-401C-A262-E5F54824D33C}" dt="2025-08-29T10:45:34.998" v="858" actId="404"/>
          <ac:spMkLst>
            <pc:docMk/>
            <pc:sldMk cId="3876862744" sldId="361"/>
            <ac:spMk id="15" creationId="{76C0CB06-25C4-9C6E-7C30-270E83AE851C}"/>
          </ac:spMkLst>
        </pc:spChg>
        <pc:spChg chg="add mod">
          <ac:chgData name="Dominique Lorandt" userId="7d309bf5-886d-45e6-9c5b-e20a5d193ccc" providerId="ADAL" clId="{9559968D-2743-401C-A262-E5F54824D33C}" dt="2025-08-29T10:45:39.133" v="859" actId="404"/>
          <ac:spMkLst>
            <pc:docMk/>
            <pc:sldMk cId="3876862744" sldId="361"/>
            <ac:spMk id="16" creationId="{EB57C5FE-FDBB-A2D1-38B5-A88D8DA92F0D}"/>
          </ac:spMkLst>
        </pc:spChg>
        <pc:spChg chg="add mod">
          <ac:chgData name="Dominique Lorandt" userId="7d309bf5-886d-45e6-9c5b-e20a5d193ccc" providerId="ADAL" clId="{9559968D-2743-401C-A262-E5F54824D33C}" dt="2025-08-29T10:55:35.250" v="916" actId="20577"/>
          <ac:spMkLst>
            <pc:docMk/>
            <pc:sldMk cId="3876862744" sldId="361"/>
            <ac:spMk id="17" creationId="{D962B4EC-20DE-571A-EF05-F3D7A2B8E218}"/>
          </ac:spMkLst>
        </pc:spChg>
        <pc:spChg chg="add mod">
          <ac:chgData name="Dominique Lorandt" userId="7d309bf5-886d-45e6-9c5b-e20a5d193ccc" providerId="ADAL" clId="{9559968D-2743-401C-A262-E5F54824D33C}" dt="2025-08-29T10:56:01.961" v="919" actId="1076"/>
          <ac:spMkLst>
            <pc:docMk/>
            <pc:sldMk cId="3876862744" sldId="361"/>
            <ac:spMk id="18" creationId="{F6265E87-94BE-A4BD-E7CD-418E501F39D4}"/>
          </ac:spMkLst>
        </pc:spChg>
        <pc:picChg chg="mod">
          <ac:chgData name="Dominique Lorandt" userId="7d309bf5-886d-45e6-9c5b-e20a5d193ccc" providerId="ADAL" clId="{9559968D-2743-401C-A262-E5F54824D33C}" dt="2025-08-29T10:44:50.842" v="853" actId="1076"/>
          <ac:picMkLst>
            <pc:docMk/>
            <pc:sldMk cId="3876862744" sldId="361"/>
            <ac:picMk id="4" creationId="{B653E368-FD46-5DBB-B244-5744D80726F5}"/>
          </ac:picMkLst>
        </pc:picChg>
        <pc:picChg chg="mod">
          <ac:chgData name="Dominique Lorandt" userId="7d309bf5-886d-45e6-9c5b-e20a5d193ccc" providerId="ADAL" clId="{9559968D-2743-401C-A262-E5F54824D33C}" dt="2025-08-29T10:45:04.157" v="854" actId="1076"/>
          <ac:picMkLst>
            <pc:docMk/>
            <pc:sldMk cId="3876862744" sldId="361"/>
            <ac:picMk id="6" creationId="{E1342E6D-24AE-667B-E4C4-B7D0E528B7FE}"/>
          </ac:picMkLst>
        </pc:picChg>
        <pc:picChg chg="mod">
          <ac:chgData name="Dominique Lorandt" userId="7d309bf5-886d-45e6-9c5b-e20a5d193ccc" providerId="ADAL" clId="{9559968D-2743-401C-A262-E5F54824D33C}" dt="2025-08-29T10:44:50.842" v="853" actId="1076"/>
          <ac:picMkLst>
            <pc:docMk/>
            <pc:sldMk cId="3876862744" sldId="361"/>
            <ac:picMk id="7" creationId="{A1170458-3DB6-EF79-26E5-D816F6737743}"/>
          </ac:picMkLst>
        </pc:picChg>
        <pc:picChg chg="del">
          <ac:chgData name="Dominique Lorandt" userId="7d309bf5-886d-45e6-9c5b-e20a5d193ccc" providerId="ADAL" clId="{9559968D-2743-401C-A262-E5F54824D33C}" dt="2025-08-29T10:32:57.465" v="566" actId="478"/>
          <ac:picMkLst>
            <pc:docMk/>
            <pc:sldMk cId="3876862744" sldId="361"/>
            <ac:picMk id="8" creationId="{79CF153C-274B-D26C-7363-D75BFFE05D4C}"/>
          </ac:picMkLst>
        </pc:picChg>
        <pc:picChg chg="mod">
          <ac:chgData name="Dominique Lorandt" userId="7d309bf5-886d-45e6-9c5b-e20a5d193ccc" providerId="ADAL" clId="{9559968D-2743-401C-A262-E5F54824D33C}" dt="2025-08-29T10:45:04.157" v="854" actId="1076"/>
          <ac:picMkLst>
            <pc:docMk/>
            <pc:sldMk cId="3876862744" sldId="361"/>
            <ac:picMk id="9" creationId="{651D94E2-C9F6-7B6E-2CDF-7F9A4D71DB3C}"/>
          </ac:picMkLst>
        </pc:picChg>
        <pc:picChg chg="del">
          <ac:chgData name="Dominique Lorandt" userId="7d309bf5-886d-45e6-9c5b-e20a5d193ccc" providerId="ADAL" clId="{9559968D-2743-401C-A262-E5F54824D33C}" dt="2025-08-29T10:32:58.875" v="567" actId="478"/>
          <ac:picMkLst>
            <pc:docMk/>
            <pc:sldMk cId="3876862744" sldId="361"/>
            <ac:picMk id="10" creationId="{0D156BB2-A18C-FCFC-39A3-A9AD2328A1E8}"/>
          </ac:picMkLst>
        </pc:picChg>
        <pc:picChg chg="del">
          <ac:chgData name="Dominique Lorandt" userId="7d309bf5-886d-45e6-9c5b-e20a5d193ccc" providerId="ADAL" clId="{9559968D-2743-401C-A262-E5F54824D33C}" dt="2025-08-29T10:33:00.143" v="568" actId="478"/>
          <ac:picMkLst>
            <pc:docMk/>
            <pc:sldMk cId="3876862744" sldId="361"/>
            <ac:picMk id="26" creationId="{E1BCED9B-0BEC-3186-A29E-6733E05EA562}"/>
          </ac:picMkLst>
        </pc:picChg>
        <pc:picChg chg="del">
          <ac:chgData name="Dominique Lorandt" userId="7d309bf5-886d-45e6-9c5b-e20a5d193ccc" providerId="ADAL" clId="{9559968D-2743-401C-A262-E5F54824D33C}" dt="2025-08-29T10:33:01.348" v="569" actId="478"/>
          <ac:picMkLst>
            <pc:docMk/>
            <pc:sldMk cId="3876862744" sldId="361"/>
            <ac:picMk id="28" creationId="{F9238A62-7EF5-0E35-BEB3-729802ED9F8D}"/>
          </ac:picMkLst>
        </pc:picChg>
      </pc:sldChg>
    </pc:docChg>
  </pc:docChgLst>
  <pc:docChgLst>
    <pc:chgData name="Praktikum" userId="722112e3-fe6f-4b9c-b1c9-c51734d185c0" providerId="ADAL" clId="{84F14700-BA48-6E4E-850A-9B258F7DCA6F}"/>
    <pc:docChg chg="undo custSel modSld">
      <pc:chgData name="Praktikum" userId="722112e3-fe6f-4b9c-b1c9-c51734d185c0" providerId="ADAL" clId="{84F14700-BA48-6E4E-850A-9B258F7DCA6F}" dt="2025-08-28T09:33:00.168" v="50" actId="5793"/>
      <pc:docMkLst>
        <pc:docMk/>
      </pc:docMkLst>
      <pc:sldChg chg="addSp delSp modSp mod">
        <pc:chgData name="Praktikum" userId="722112e3-fe6f-4b9c-b1c9-c51734d185c0" providerId="ADAL" clId="{84F14700-BA48-6E4E-850A-9B258F7DCA6F}" dt="2025-08-28T09:28:35.904" v="14" actId="1076"/>
        <pc:sldMkLst>
          <pc:docMk/>
          <pc:sldMk cId="2389822515" sldId="347"/>
        </pc:sldMkLst>
        <pc:picChg chg="add mod">
          <ac:chgData name="Praktikum" userId="722112e3-fe6f-4b9c-b1c9-c51734d185c0" providerId="ADAL" clId="{84F14700-BA48-6E4E-850A-9B258F7DCA6F}" dt="2025-08-28T09:26:22.390" v="4" actId="1076"/>
          <ac:picMkLst>
            <pc:docMk/>
            <pc:sldMk cId="2389822515" sldId="347"/>
            <ac:picMk id="2" creationId="{4AECADD3-354E-DB29-0A51-2ABE1EE8E4A7}"/>
          </ac:picMkLst>
        </pc:picChg>
        <pc:picChg chg="add mod">
          <ac:chgData name="Praktikum" userId="722112e3-fe6f-4b9c-b1c9-c51734d185c0" providerId="ADAL" clId="{84F14700-BA48-6E4E-850A-9B258F7DCA6F}" dt="2025-08-28T09:28:35.904" v="14" actId="1076"/>
          <ac:picMkLst>
            <pc:docMk/>
            <pc:sldMk cId="2389822515" sldId="347"/>
            <ac:picMk id="4" creationId="{AC99FF0A-151E-FE68-A2A8-25EF92CDBE78}"/>
          </ac:picMkLst>
        </pc:picChg>
        <pc:picChg chg="del">
          <ac:chgData name="Praktikum" userId="722112e3-fe6f-4b9c-b1c9-c51734d185c0" providerId="ADAL" clId="{84F14700-BA48-6E4E-850A-9B258F7DCA6F}" dt="2025-08-28T09:28:22.881" v="11" actId="478"/>
          <ac:picMkLst>
            <pc:docMk/>
            <pc:sldMk cId="2389822515" sldId="347"/>
            <ac:picMk id="9" creationId="{ADA89190-814B-B58B-FB97-8DD133D337CC}"/>
          </ac:picMkLst>
        </pc:picChg>
        <pc:picChg chg="del">
          <ac:chgData name="Praktikum" userId="722112e3-fe6f-4b9c-b1c9-c51734d185c0" providerId="ADAL" clId="{84F14700-BA48-6E4E-850A-9B258F7DCA6F}" dt="2025-08-28T09:26:18.334" v="3" actId="478"/>
          <ac:picMkLst>
            <pc:docMk/>
            <pc:sldMk cId="2389822515" sldId="347"/>
            <ac:picMk id="11" creationId="{4145B1E3-076B-6BFC-BD25-676AB50972C7}"/>
          </ac:picMkLst>
        </pc:picChg>
      </pc:sldChg>
      <pc:sldChg chg="addSp delSp modSp mod">
        <pc:chgData name="Praktikum" userId="722112e3-fe6f-4b9c-b1c9-c51734d185c0" providerId="ADAL" clId="{84F14700-BA48-6E4E-850A-9B258F7DCA6F}" dt="2025-08-28T09:33:00.168" v="50" actId="5793"/>
        <pc:sldMkLst>
          <pc:docMk/>
          <pc:sldMk cId="3236090415" sldId="354"/>
        </pc:sldMkLst>
        <pc:spChg chg="mod">
          <ac:chgData name="Praktikum" userId="722112e3-fe6f-4b9c-b1c9-c51734d185c0" providerId="ADAL" clId="{84F14700-BA48-6E4E-850A-9B258F7DCA6F}" dt="2025-08-28T09:33:00.168" v="50" actId="5793"/>
          <ac:spMkLst>
            <pc:docMk/>
            <pc:sldMk cId="3236090415" sldId="354"/>
            <ac:spMk id="2" creationId="{3715E889-F655-4EF6-B224-6C2AEDCF9AE2}"/>
          </ac:spMkLst>
        </pc:spChg>
        <pc:picChg chg="add del mod">
          <ac:chgData name="Praktikum" userId="722112e3-fe6f-4b9c-b1c9-c51734d185c0" providerId="ADAL" clId="{84F14700-BA48-6E4E-850A-9B258F7DCA6F}" dt="2025-08-28T09:32:51.269" v="44" actId="14100"/>
          <ac:picMkLst>
            <pc:docMk/>
            <pc:sldMk cId="3236090415" sldId="354"/>
            <ac:picMk id="3" creationId="{82D1D4D4-F44A-F5E5-5BD3-ABCCF72D87B7}"/>
          </ac:picMkLst>
        </pc:picChg>
        <pc:picChg chg="add del">
          <ac:chgData name="Praktikum" userId="722112e3-fe6f-4b9c-b1c9-c51734d185c0" providerId="ADAL" clId="{84F14700-BA48-6E4E-850A-9B258F7DCA6F}" dt="2025-08-28T09:32:54.455" v="46" actId="478"/>
          <ac:picMkLst>
            <pc:docMk/>
            <pc:sldMk cId="3236090415" sldId="354"/>
            <ac:picMk id="6" creationId="{ED13C8E3-96A0-45FB-A15E-1302A81B25BE}"/>
          </ac:picMkLst>
        </pc:picChg>
        <pc:picChg chg="add del">
          <ac:chgData name="Praktikum" userId="722112e3-fe6f-4b9c-b1c9-c51734d185c0" providerId="ADAL" clId="{84F14700-BA48-6E4E-850A-9B258F7DCA6F}" dt="2025-08-28T09:32:52.401" v="45" actId="478"/>
          <ac:picMkLst>
            <pc:docMk/>
            <pc:sldMk cId="3236090415" sldId="354"/>
            <ac:picMk id="4098" creationId="{218E7873-BAF2-039B-C189-E4F752447508}"/>
          </ac:picMkLst>
        </pc:picChg>
      </pc:sldChg>
      <pc:sldChg chg="addSp delSp modSp mod">
        <pc:chgData name="Praktikum" userId="722112e3-fe6f-4b9c-b1c9-c51734d185c0" providerId="ADAL" clId="{84F14700-BA48-6E4E-850A-9B258F7DCA6F}" dt="2025-08-28T09:28:54.540" v="18" actId="1076"/>
        <pc:sldMkLst>
          <pc:docMk/>
          <pc:sldMk cId="1283264202" sldId="359"/>
        </pc:sldMkLst>
        <pc:picChg chg="add mod">
          <ac:chgData name="Praktikum" userId="722112e3-fe6f-4b9c-b1c9-c51734d185c0" providerId="ADAL" clId="{84F14700-BA48-6E4E-850A-9B258F7DCA6F}" dt="2025-08-28T09:27:03.931" v="10" actId="1076"/>
          <ac:picMkLst>
            <pc:docMk/>
            <pc:sldMk cId="1283264202" sldId="359"/>
            <ac:picMk id="2" creationId="{8B20F81A-0CCF-718B-DD84-44E5DB40F158}"/>
          </ac:picMkLst>
        </pc:picChg>
        <pc:picChg chg="add mod">
          <ac:chgData name="Praktikum" userId="722112e3-fe6f-4b9c-b1c9-c51734d185c0" providerId="ADAL" clId="{84F14700-BA48-6E4E-850A-9B258F7DCA6F}" dt="2025-08-28T09:28:54.540" v="18" actId="1076"/>
          <ac:picMkLst>
            <pc:docMk/>
            <pc:sldMk cId="1283264202" sldId="359"/>
            <ac:picMk id="4" creationId="{06FB4094-0FDF-5758-3162-7551456DB758}"/>
          </ac:picMkLst>
        </pc:picChg>
        <pc:picChg chg="del mod">
          <ac:chgData name="Praktikum" userId="722112e3-fe6f-4b9c-b1c9-c51734d185c0" providerId="ADAL" clId="{84F14700-BA48-6E4E-850A-9B258F7DCA6F}" dt="2025-08-28T09:26:38.291" v="7" actId="478"/>
          <ac:picMkLst>
            <pc:docMk/>
            <pc:sldMk cId="1283264202" sldId="359"/>
            <ac:picMk id="16" creationId="{D0219362-87C2-985A-F955-EC23C83839CB}"/>
          </ac:picMkLst>
        </pc:picChg>
        <pc:picChg chg="del">
          <ac:chgData name="Praktikum" userId="722112e3-fe6f-4b9c-b1c9-c51734d185c0" providerId="ADAL" clId="{84F14700-BA48-6E4E-850A-9B258F7DCA6F}" dt="2025-08-28T09:28:39.231" v="15" actId="478"/>
          <ac:picMkLst>
            <pc:docMk/>
            <pc:sldMk cId="1283264202" sldId="359"/>
            <ac:picMk id="18" creationId="{FC62F422-71E4-CB01-9C19-1A346ECF0B76}"/>
          </ac:picMkLst>
        </pc:picChg>
      </pc:sldChg>
    </pc:docChg>
  </pc:docChgLst>
  <pc:docChgLst>
    <pc:chgData name="Praktikum" userId="722112e3-fe6f-4b9c-b1c9-c51734d185c0" providerId="ADAL" clId="{6D611970-E380-7240-A83C-436E0DF2CD88}"/>
    <pc:docChg chg="custSel addSld modSld sldOrd">
      <pc:chgData name="Praktikum" userId="722112e3-fe6f-4b9c-b1c9-c51734d185c0" providerId="ADAL" clId="{6D611970-E380-7240-A83C-436E0DF2CD88}" dt="2025-07-09T13:56:57.169" v="157" actId="1076"/>
      <pc:docMkLst>
        <pc:docMk/>
      </pc:docMkLst>
      <pc:sldChg chg="addSp delSp modSp mod">
        <pc:chgData name="Praktikum" userId="722112e3-fe6f-4b9c-b1c9-c51734d185c0" providerId="ADAL" clId="{6D611970-E380-7240-A83C-436E0DF2CD88}" dt="2025-07-09T13:52:03.812" v="109" actId="1076"/>
        <pc:sldMkLst>
          <pc:docMk/>
          <pc:sldMk cId="2389822515" sldId="347"/>
        </pc:sldMkLst>
      </pc:sldChg>
      <pc:sldChg chg="mod modShow">
        <pc:chgData name="Praktikum" userId="722112e3-fe6f-4b9c-b1c9-c51734d185c0" providerId="ADAL" clId="{6D611970-E380-7240-A83C-436E0DF2CD88}" dt="2025-07-09T13:56:37.261" v="155" actId="729"/>
        <pc:sldMkLst>
          <pc:docMk/>
          <pc:sldMk cId="3311002226" sldId="348"/>
        </pc:sldMkLst>
      </pc:sldChg>
      <pc:sldChg chg="addSp delSp modSp add mod ord modAnim">
        <pc:chgData name="Praktikum" userId="722112e3-fe6f-4b9c-b1c9-c51734d185c0" providerId="ADAL" clId="{6D611970-E380-7240-A83C-436E0DF2CD88}" dt="2025-07-09T13:56:57.169" v="157" actId="1076"/>
        <pc:sldMkLst>
          <pc:docMk/>
          <pc:sldMk cId="1283264202" sldId="359"/>
        </pc:sldMkLst>
      </pc:sldChg>
    </pc:docChg>
  </pc:docChgLst>
  <pc:docChgLst>
    <pc:chgData name="Praktikum" userId="722112e3-fe6f-4b9c-b1c9-c51734d185c0" providerId="ADAL" clId="{4227FEA9-467F-428D-A0A0-68B8CB923863}"/>
    <pc:docChg chg="custSel delSld modSld">
      <pc:chgData name="Praktikum" userId="722112e3-fe6f-4b9c-b1c9-c51734d185c0" providerId="ADAL" clId="{4227FEA9-467F-428D-A0A0-68B8CB923863}" dt="2025-08-21T09:35:22.271" v="43" actId="2696"/>
      <pc:docMkLst>
        <pc:docMk/>
      </pc:docMkLst>
      <pc:sldChg chg="modSp mod">
        <pc:chgData name="Praktikum" userId="722112e3-fe6f-4b9c-b1c9-c51734d185c0" providerId="ADAL" clId="{4227FEA9-467F-428D-A0A0-68B8CB923863}" dt="2025-08-21T09:31:52.277" v="20" actId="14100"/>
        <pc:sldMkLst>
          <pc:docMk/>
          <pc:sldMk cId="2144350294" sldId="319"/>
        </pc:sldMkLst>
        <pc:picChg chg="mod">
          <ac:chgData name="Praktikum" userId="722112e3-fe6f-4b9c-b1c9-c51734d185c0" providerId="ADAL" clId="{4227FEA9-467F-428D-A0A0-68B8CB923863}" dt="2025-08-21T09:31:52.277" v="20" actId="14100"/>
          <ac:picMkLst>
            <pc:docMk/>
            <pc:sldMk cId="2144350294" sldId="319"/>
            <ac:picMk id="7" creationId="{91620C39-5789-4A3A-970D-E8A7EC57F181}"/>
          </ac:picMkLst>
        </pc:picChg>
      </pc:sldChg>
      <pc:sldChg chg="addSp delSp modSp mod">
        <pc:chgData name="Praktikum" userId="722112e3-fe6f-4b9c-b1c9-c51734d185c0" providerId="ADAL" clId="{4227FEA9-467F-428D-A0A0-68B8CB923863}" dt="2025-08-21T09:31:16.955" v="18" actId="1076"/>
        <pc:sldMkLst>
          <pc:docMk/>
          <pc:sldMk cId="2389822515" sldId="347"/>
        </pc:sldMkLst>
      </pc:sldChg>
      <pc:sldChg chg="del">
        <pc:chgData name="Praktikum" userId="722112e3-fe6f-4b9c-b1c9-c51734d185c0" providerId="ADAL" clId="{4227FEA9-467F-428D-A0A0-68B8CB923863}" dt="2025-08-21T09:35:22.271" v="43" actId="2696"/>
        <pc:sldMkLst>
          <pc:docMk/>
          <pc:sldMk cId="3311002226" sldId="348"/>
        </pc:sldMkLst>
      </pc:sldChg>
      <pc:sldChg chg="addSp delSp modSp mod">
        <pc:chgData name="Praktikum" userId="722112e3-fe6f-4b9c-b1c9-c51734d185c0" providerId="ADAL" clId="{4227FEA9-467F-428D-A0A0-68B8CB923863}" dt="2025-08-21T09:34:44.111" v="42" actId="1038"/>
        <pc:sldMkLst>
          <pc:docMk/>
          <pc:sldMk cId="1283264202" sldId="35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48367725978569"/>
          <c:y val="8.7918230592883048E-2"/>
          <c:w val="0.33570919860442694"/>
          <c:h val="0.7072998707663799"/>
        </c:manualLayout>
      </c:layout>
      <c:doughnutChart>
        <c:varyColors val="1"/>
        <c:ser>
          <c:idx val="0"/>
          <c:order val="0"/>
          <c:tx>
            <c:strRef>
              <c:f>Tabelle1!$B$1</c:f>
              <c:strCache>
                <c:ptCount val="1"/>
                <c:pt idx="0">
                  <c:v>Rauchfrei</c:v>
                </c:pt>
              </c:strCache>
            </c:strRef>
          </c:tx>
          <c:spPr>
            <a:solidFill>
              <a:srgbClr val="85C587"/>
            </a:solidFill>
            <a:ln>
              <a:solidFill>
                <a:srgbClr val="85C587"/>
              </a:solidFill>
            </a:ln>
          </c:spPr>
          <c:dPt>
            <c:idx val="0"/>
            <c:bubble3D val="0"/>
            <c:spPr>
              <a:solidFill>
                <a:srgbClr val="85C587"/>
              </a:solidFill>
              <a:ln>
                <a:solidFill>
                  <a:srgbClr val="85C587"/>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7EF-4D96-87DC-9B1AB1B81035}"/>
              </c:ext>
            </c:extLst>
          </c:dPt>
          <c:dPt>
            <c:idx val="1"/>
            <c:bubble3D val="0"/>
            <c:spPr>
              <a:solidFill>
                <a:schemeClr val="bg2"/>
              </a:solidFill>
              <a:ln>
                <a:solidFill>
                  <a:schemeClr val="bg2"/>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D7EF-4D96-87DC-9B1AB1B81035}"/>
              </c:ext>
            </c:extLst>
          </c:dPt>
          <c:dLbls>
            <c:dLbl>
              <c:idx val="0"/>
              <c:layout>
                <c:manualLayout>
                  <c:x val="3.6745404545927341E-3"/>
                  <c:y val="3.6293947827021329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7EF-4D96-87DC-9B1AB1B81035}"/>
                </c:ext>
              </c:extLst>
            </c:dLbl>
            <c:dLbl>
              <c:idx val="1"/>
              <c:layout>
                <c:manualLayout>
                  <c:x val="-1.0156207832034003E-2"/>
                  <c:y val="-7.2587895654042493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D7EF-4D96-87DC-9B1AB1B81035}"/>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de-DE"/>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Tabelle1!$A$2:$A$3</c:f>
              <c:strCache>
                <c:ptCount val="2"/>
                <c:pt idx="0">
                  <c:v>Nicht-Raucher 95%</c:v>
                </c:pt>
                <c:pt idx="1">
                  <c:v>Raucher 5%</c:v>
                </c:pt>
              </c:strCache>
            </c:strRef>
          </c:cat>
          <c:val>
            <c:numRef>
              <c:f>Tabelle1!$B$2:$B$3</c:f>
              <c:numCache>
                <c:formatCode>0%</c:formatCode>
                <c:ptCount val="2"/>
                <c:pt idx="0">
                  <c:v>0.95</c:v>
                </c:pt>
                <c:pt idx="1">
                  <c:v>0.05</c:v>
                </c:pt>
              </c:numCache>
            </c:numRef>
          </c:val>
          <c:extLst>
            <c:ext xmlns:c16="http://schemas.microsoft.com/office/drawing/2014/chart" uri="{C3380CC4-5D6E-409C-BE32-E72D297353CC}">
              <c16:uniqueId val="{00000000-D7EF-4D96-87DC-9B1AB1B8103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50614293103095909"/>
          <c:y val="0.28137840412939397"/>
          <c:w val="0.2026560676542519"/>
          <c:h val="0.13963281955963722"/>
        </c:manualLayout>
      </c:layout>
      <c:overlay val="0"/>
      <c:spPr>
        <a:solidFill>
          <a:schemeClr val="bg1"/>
        </a:solidFill>
        <a:ln>
          <a:solidFill>
            <a:schemeClr val="bg1"/>
          </a:solid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0.48457</cdr:x>
      <cdr:y>0.15184</cdr:y>
    </cdr:from>
    <cdr:to>
      <cdr:x>0.923</cdr:x>
      <cdr:y>0.27195</cdr:y>
    </cdr:to>
    <cdr:sp macro="" textlink="">
      <cdr:nvSpPr>
        <cdr:cNvPr id="3" name="Textfeld 1">
          <a:extLst xmlns:a="http://schemas.openxmlformats.org/drawingml/2006/main">
            <a:ext uri="{FF2B5EF4-FFF2-40B4-BE49-F238E27FC236}">
              <a16:creationId xmlns:a16="http://schemas.microsoft.com/office/drawing/2014/main" id="{4B9FB181-0B55-EBE2-1D4B-AEC16310E396}"/>
            </a:ext>
          </a:extLst>
        </cdr:cNvPr>
        <cdr:cNvSpPr txBox="1"/>
      </cdr:nvSpPr>
      <cdr:spPr>
        <a:xfrm xmlns:a="http://schemas.openxmlformats.org/drawingml/2006/main">
          <a:off x="3698838" y="531334"/>
          <a:ext cx="3346586" cy="42026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de-CH" sz="1400" b="1" kern="1200" dirty="0">
              <a:solidFill>
                <a:srgbClr val="85C587"/>
              </a:solidFill>
            </a:rPr>
            <a:t>Jugendliche zwischen 11-15 Jahren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60" cy="496412"/>
          </a:xfrm>
          <a:prstGeom prst="rect">
            <a:avLst/>
          </a:prstGeom>
        </p:spPr>
        <p:txBody>
          <a:bodyPr vert="horz" lIns="91275" tIns="45638" rIns="91275" bIns="45638" rtlCol="0"/>
          <a:lstStyle>
            <a:lvl1pPr algn="l">
              <a:defRPr sz="1200"/>
            </a:lvl1pPr>
          </a:lstStyle>
          <a:p>
            <a:endParaRPr lang="de-DE"/>
          </a:p>
        </p:txBody>
      </p:sp>
      <p:sp>
        <p:nvSpPr>
          <p:cNvPr id="3" name="Datumsplatzhalter 2"/>
          <p:cNvSpPr>
            <a:spLocks noGrp="1"/>
          </p:cNvSpPr>
          <p:nvPr>
            <p:ph type="dt" sz="quarter" idx="1"/>
          </p:nvPr>
        </p:nvSpPr>
        <p:spPr>
          <a:xfrm>
            <a:off x="3850443" y="0"/>
            <a:ext cx="2945660" cy="496412"/>
          </a:xfrm>
          <a:prstGeom prst="rect">
            <a:avLst/>
          </a:prstGeom>
        </p:spPr>
        <p:txBody>
          <a:bodyPr vert="horz" lIns="91275" tIns="45638" rIns="91275" bIns="45638" rtlCol="0"/>
          <a:lstStyle>
            <a:lvl1pPr algn="r">
              <a:defRPr sz="1200"/>
            </a:lvl1pPr>
          </a:lstStyle>
          <a:p>
            <a:fld id="{B2B0FD74-17AE-1A4F-B861-190FB5A85EFC}" type="datetimeFigureOut">
              <a:rPr lang="de-DE" smtClean="0"/>
              <a:t>01.09.2025</a:t>
            </a:fld>
            <a:endParaRPr lang="de-DE"/>
          </a:p>
        </p:txBody>
      </p:sp>
      <p:sp>
        <p:nvSpPr>
          <p:cNvPr id="4" name="Fußzeilenplatzhalter 3"/>
          <p:cNvSpPr>
            <a:spLocks noGrp="1"/>
          </p:cNvSpPr>
          <p:nvPr>
            <p:ph type="ftr" sz="quarter" idx="2"/>
          </p:nvPr>
        </p:nvSpPr>
        <p:spPr>
          <a:xfrm>
            <a:off x="0" y="9430091"/>
            <a:ext cx="2945660" cy="496412"/>
          </a:xfrm>
          <a:prstGeom prst="rect">
            <a:avLst/>
          </a:prstGeom>
        </p:spPr>
        <p:txBody>
          <a:bodyPr vert="horz" lIns="91275" tIns="45638" rIns="91275" bIns="45638" rtlCol="0" anchor="b"/>
          <a:lstStyle>
            <a:lvl1pPr algn="l">
              <a:defRPr sz="1200"/>
            </a:lvl1pPr>
          </a:lstStyle>
          <a:p>
            <a:r>
              <a:rPr lang="de-DE"/>
              <a:t>Workshop E-Zigaretten</a:t>
            </a:r>
          </a:p>
        </p:txBody>
      </p:sp>
      <p:sp>
        <p:nvSpPr>
          <p:cNvPr id="5" name="Foliennummernplatzhalter 4"/>
          <p:cNvSpPr>
            <a:spLocks noGrp="1"/>
          </p:cNvSpPr>
          <p:nvPr>
            <p:ph type="sldNum" sz="quarter" idx="3"/>
          </p:nvPr>
        </p:nvSpPr>
        <p:spPr>
          <a:xfrm>
            <a:off x="3850443" y="9430091"/>
            <a:ext cx="2945660" cy="496412"/>
          </a:xfrm>
          <a:prstGeom prst="rect">
            <a:avLst/>
          </a:prstGeom>
        </p:spPr>
        <p:txBody>
          <a:bodyPr vert="horz" lIns="91275" tIns="45638" rIns="91275" bIns="45638" rtlCol="0" anchor="b"/>
          <a:lstStyle>
            <a:lvl1pPr algn="r">
              <a:defRPr sz="1200"/>
            </a:lvl1pPr>
          </a:lstStyle>
          <a:p>
            <a:fld id="{7B765762-4472-874E-9123-A6D15C4B26A6}" type="slidenum">
              <a:rPr lang="de-DE" smtClean="0"/>
              <a:t>‹Nr.›</a:t>
            </a:fld>
            <a:endParaRPr lang="de-DE"/>
          </a:p>
        </p:txBody>
      </p:sp>
    </p:spTree>
    <p:extLst>
      <p:ext uri="{BB962C8B-B14F-4D97-AF65-F5344CB8AC3E}">
        <p14:creationId xmlns:p14="http://schemas.microsoft.com/office/powerpoint/2010/main" val="79519013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60" cy="496412"/>
          </a:xfrm>
          <a:prstGeom prst="rect">
            <a:avLst/>
          </a:prstGeom>
        </p:spPr>
        <p:txBody>
          <a:bodyPr vert="horz" lIns="91275" tIns="45638" rIns="91275" bIns="45638" rtlCol="0"/>
          <a:lstStyle>
            <a:lvl1pPr algn="l">
              <a:defRPr sz="1200"/>
            </a:lvl1pPr>
          </a:lstStyle>
          <a:p>
            <a:endParaRPr lang="de-DE"/>
          </a:p>
        </p:txBody>
      </p:sp>
      <p:sp>
        <p:nvSpPr>
          <p:cNvPr id="3" name="Datumsplatzhalter 2"/>
          <p:cNvSpPr>
            <a:spLocks noGrp="1"/>
          </p:cNvSpPr>
          <p:nvPr>
            <p:ph type="dt" idx="1"/>
          </p:nvPr>
        </p:nvSpPr>
        <p:spPr>
          <a:xfrm>
            <a:off x="3850443" y="0"/>
            <a:ext cx="2945660" cy="496412"/>
          </a:xfrm>
          <a:prstGeom prst="rect">
            <a:avLst/>
          </a:prstGeom>
        </p:spPr>
        <p:txBody>
          <a:bodyPr vert="horz" lIns="91275" tIns="45638" rIns="91275" bIns="45638" rtlCol="0"/>
          <a:lstStyle>
            <a:lvl1pPr algn="r">
              <a:defRPr sz="1200"/>
            </a:lvl1pPr>
          </a:lstStyle>
          <a:p>
            <a:fld id="{A47CD8A2-F81B-054C-9A47-23BFAF575098}" type="datetimeFigureOut">
              <a:rPr lang="de-DE" smtClean="0"/>
              <a:t>01.09.2025</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275" tIns="45638" rIns="91275" bIns="45638" rtlCol="0" anchor="ctr"/>
          <a:lstStyle/>
          <a:p>
            <a:endParaRPr lang="de-DE"/>
          </a:p>
        </p:txBody>
      </p:sp>
      <p:sp>
        <p:nvSpPr>
          <p:cNvPr id="5" name="Notizenplatzhalter 4"/>
          <p:cNvSpPr>
            <a:spLocks noGrp="1"/>
          </p:cNvSpPr>
          <p:nvPr>
            <p:ph type="body" sz="quarter" idx="3"/>
          </p:nvPr>
        </p:nvSpPr>
        <p:spPr>
          <a:xfrm>
            <a:off x="679768" y="4715908"/>
            <a:ext cx="5438140" cy="4467701"/>
          </a:xfrm>
          <a:prstGeom prst="rect">
            <a:avLst/>
          </a:prstGeom>
        </p:spPr>
        <p:txBody>
          <a:bodyPr vert="horz" lIns="91275" tIns="45638" rIns="91275" bIns="45638" rtlCol="0"/>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6" name="Fußzeilenplatzhalter 5"/>
          <p:cNvSpPr>
            <a:spLocks noGrp="1"/>
          </p:cNvSpPr>
          <p:nvPr>
            <p:ph type="ftr" sz="quarter" idx="4"/>
          </p:nvPr>
        </p:nvSpPr>
        <p:spPr>
          <a:xfrm>
            <a:off x="0" y="9430091"/>
            <a:ext cx="2945660" cy="496412"/>
          </a:xfrm>
          <a:prstGeom prst="rect">
            <a:avLst/>
          </a:prstGeom>
        </p:spPr>
        <p:txBody>
          <a:bodyPr vert="horz" lIns="91275" tIns="45638" rIns="91275" bIns="45638" rtlCol="0" anchor="b"/>
          <a:lstStyle>
            <a:lvl1pPr algn="l">
              <a:defRPr sz="1200"/>
            </a:lvl1pPr>
          </a:lstStyle>
          <a:p>
            <a:r>
              <a:rPr lang="de-DE"/>
              <a:t>Workshop E-Zigaretten</a:t>
            </a:r>
          </a:p>
        </p:txBody>
      </p:sp>
      <p:sp>
        <p:nvSpPr>
          <p:cNvPr id="7" name="Foliennummernplatzhalter 6"/>
          <p:cNvSpPr>
            <a:spLocks noGrp="1"/>
          </p:cNvSpPr>
          <p:nvPr>
            <p:ph type="sldNum" sz="quarter" idx="5"/>
          </p:nvPr>
        </p:nvSpPr>
        <p:spPr>
          <a:xfrm>
            <a:off x="3850443" y="9430091"/>
            <a:ext cx="2945660" cy="496412"/>
          </a:xfrm>
          <a:prstGeom prst="rect">
            <a:avLst/>
          </a:prstGeom>
        </p:spPr>
        <p:txBody>
          <a:bodyPr vert="horz" lIns="91275" tIns="45638" rIns="91275" bIns="45638" rtlCol="0" anchor="b"/>
          <a:lstStyle>
            <a:lvl1pPr algn="r">
              <a:defRPr sz="1200"/>
            </a:lvl1pPr>
          </a:lstStyle>
          <a:p>
            <a:fld id="{006F1CDE-25D5-A04A-A3EE-EA95F8898077}" type="slidenum">
              <a:rPr lang="de-DE" smtClean="0"/>
              <a:t>‹Nr.›</a:t>
            </a:fld>
            <a:endParaRPr lang="de-DE"/>
          </a:p>
        </p:txBody>
      </p:sp>
    </p:spTree>
    <p:extLst>
      <p:ext uri="{BB962C8B-B14F-4D97-AF65-F5344CB8AC3E}">
        <p14:creationId xmlns:p14="http://schemas.microsoft.com/office/powerpoint/2010/main" val="180607981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reate.kahoot.it/auth/register?deviceId=7431e061-92e4-4e67-9b0a-9d813e9abc2eR&amp;sessionId=1654591280085"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create.kahoot.it/share/standard-quiz-fur-e-zigaretten-workshop/49fd8226-d97a-44bf-9235-6b63da052f53"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a:p>
            <a:r>
              <a:rPr lang="de-CH"/>
              <a:t>Zeitaufteilung der ganzen Präsentation: </a:t>
            </a:r>
          </a:p>
          <a:p>
            <a:pPr marL="171450" indent="-171450">
              <a:buFontTx/>
              <a:buChar char="-"/>
            </a:pPr>
            <a:r>
              <a:rPr lang="de-CH"/>
              <a:t>Einstieg: 3 Minuten </a:t>
            </a:r>
          </a:p>
          <a:p>
            <a:pPr marL="171450" indent="-171450">
              <a:buFontTx/>
              <a:buChar char="-"/>
            </a:pPr>
            <a:r>
              <a:rPr lang="de-CH"/>
              <a:t>Präsentationen: 20 Minuten (pro Gruppe 5 Minuten)</a:t>
            </a:r>
          </a:p>
          <a:p>
            <a:pPr marL="171450" indent="-171450">
              <a:buFontTx/>
              <a:buChar char="-"/>
            </a:pPr>
            <a:r>
              <a:rPr lang="de-CH"/>
              <a:t>Quiz: 15 Minuten </a:t>
            </a:r>
          </a:p>
          <a:p>
            <a:pPr marL="171450" indent="-171450">
              <a:buFontTx/>
              <a:buChar char="-"/>
            </a:pPr>
            <a:r>
              <a:rPr lang="de-CH"/>
              <a:t>Abschluss: 5 Minuten </a:t>
            </a:r>
          </a:p>
          <a:p>
            <a:endParaRPr lang="de-CH"/>
          </a:p>
        </p:txBody>
      </p:sp>
      <p:sp>
        <p:nvSpPr>
          <p:cNvPr id="4" name="Fußzeilenplatzhalter 3"/>
          <p:cNvSpPr>
            <a:spLocks noGrp="1"/>
          </p:cNvSpPr>
          <p:nvPr>
            <p:ph type="ftr" sz="quarter" idx="4"/>
          </p:nvPr>
        </p:nvSpPr>
        <p:spPr/>
        <p:txBody>
          <a:bodyPr/>
          <a:lstStyle/>
          <a:p>
            <a:r>
              <a:rPr lang="de-DE"/>
              <a:t>Workshop E-Zigaretten</a:t>
            </a:r>
          </a:p>
        </p:txBody>
      </p:sp>
      <p:sp>
        <p:nvSpPr>
          <p:cNvPr id="5" name="Foliennummernplatzhalter 4"/>
          <p:cNvSpPr>
            <a:spLocks noGrp="1"/>
          </p:cNvSpPr>
          <p:nvPr>
            <p:ph type="sldNum" sz="quarter" idx="5"/>
          </p:nvPr>
        </p:nvSpPr>
        <p:spPr/>
        <p:txBody>
          <a:bodyPr/>
          <a:lstStyle/>
          <a:p>
            <a:fld id="{006F1CDE-25D5-A04A-A3EE-EA95F8898077}" type="slidenum">
              <a:rPr lang="de-DE" smtClean="0"/>
              <a:t>1</a:t>
            </a:fld>
            <a:endParaRPr lang="de-DE"/>
          </a:p>
        </p:txBody>
      </p:sp>
    </p:spTree>
    <p:extLst>
      <p:ext uri="{BB962C8B-B14F-4D97-AF65-F5344CB8AC3E}">
        <p14:creationId xmlns:p14="http://schemas.microsoft.com/office/powerpoint/2010/main" val="31287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ußzeilenplatzhalter 3"/>
          <p:cNvSpPr>
            <a:spLocks noGrp="1"/>
          </p:cNvSpPr>
          <p:nvPr>
            <p:ph type="ftr" sz="quarter" idx="4"/>
          </p:nvPr>
        </p:nvSpPr>
        <p:spPr/>
        <p:txBody>
          <a:bodyPr/>
          <a:lstStyle/>
          <a:p>
            <a:r>
              <a:rPr lang="de-DE"/>
              <a:t>Workshop E-Zigaretten</a:t>
            </a:r>
          </a:p>
        </p:txBody>
      </p:sp>
      <p:sp>
        <p:nvSpPr>
          <p:cNvPr id="5" name="Foliennummernplatzhalter 4"/>
          <p:cNvSpPr>
            <a:spLocks noGrp="1"/>
          </p:cNvSpPr>
          <p:nvPr>
            <p:ph type="sldNum" sz="quarter" idx="5"/>
          </p:nvPr>
        </p:nvSpPr>
        <p:spPr/>
        <p:txBody>
          <a:bodyPr/>
          <a:lstStyle/>
          <a:p>
            <a:fld id="{006F1CDE-25D5-A04A-A3EE-EA95F8898077}" type="slidenum">
              <a:rPr lang="de-DE" smtClean="0"/>
              <a:t>10</a:t>
            </a:fld>
            <a:endParaRPr lang="de-DE"/>
          </a:p>
        </p:txBody>
      </p:sp>
    </p:spTree>
    <p:extLst>
      <p:ext uri="{BB962C8B-B14F-4D97-AF65-F5344CB8AC3E}">
        <p14:creationId xmlns:p14="http://schemas.microsoft.com/office/powerpoint/2010/main" val="4292454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a:p>
            <a:endParaRPr lang="de-CH"/>
          </a:p>
        </p:txBody>
      </p:sp>
      <p:sp>
        <p:nvSpPr>
          <p:cNvPr id="4" name="Fußzeilenplatzhalter 3"/>
          <p:cNvSpPr>
            <a:spLocks noGrp="1"/>
          </p:cNvSpPr>
          <p:nvPr>
            <p:ph type="ftr" sz="quarter" idx="4"/>
          </p:nvPr>
        </p:nvSpPr>
        <p:spPr/>
        <p:txBody>
          <a:bodyPr/>
          <a:lstStyle/>
          <a:p>
            <a:r>
              <a:rPr lang="de-DE"/>
              <a:t>Workshop E-Zigaretten</a:t>
            </a:r>
          </a:p>
        </p:txBody>
      </p:sp>
      <p:sp>
        <p:nvSpPr>
          <p:cNvPr id="5" name="Foliennummernplatzhalter 4"/>
          <p:cNvSpPr>
            <a:spLocks noGrp="1"/>
          </p:cNvSpPr>
          <p:nvPr>
            <p:ph type="sldNum" sz="quarter" idx="5"/>
          </p:nvPr>
        </p:nvSpPr>
        <p:spPr/>
        <p:txBody>
          <a:bodyPr/>
          <a:lstStyle/>
          <a:p>
            <a:fld id="{006F1CDE-25D5-A04A-A3EE-EA95F8898077}" type="slidenum">
              <a:rPr lang="de-DE" smtClean="0"/>
              <a:t>11</a:t>
            </a:fld>
            <a:endParaRPr lang="de-DE"/>
          </a:p>
        </p:txBody>
      </p:sp>
    </p:spTree>
    <p:extLst>
      <p:ext uri="{BB962C8B-B14F-4D97-AF65-F5344CB8AC3E}">
        <p14:creationId xmlns:p14="http://schemas.microsoft.com/office/powerpoint/2010/main" val="1790184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Zeitaufteilung der ganzen Lektion à 45 Minuten: </a:t>
            </a:r>
          </a:p>
          <a:p>
            <a:pPr marL="171450" indent="-171450">
              <a:buFontTx/>
              <a:buChar char="-"/>
            </a:pPr>
            <a:r>
              <a:rPr lang="de-CH"/>
              <a:t>Einstieg: 3 Minuten </a:t>
            </a:r>
          </a:p>
          <a:p>
            <a:pPr marL="171450" indent="-171450">
              <a:buFontTx/>
              <a:buChar char="-"/>
            </a:pPr>
            <a:r>
              <a:rPr lang="de-CH"/>
              <a:t>Präsentationen: 20 Minuten (pro Gruppe 5 Minuten)</a:t>
            </a:r>
          </a:p>
          <a:p>
            <a:pPr marL="171450" indent="-171450">
              <a:buFontTx/>
              <a:buChar char="-"/>
            </a:pPr>
            <a:r>
              <a:rPr lang="de-CH"/>
              <a:t>Quiz: 15 Minuten </a:t>
            </a:r>
          </a:p>
          <a:p>
            <a:pPr marL="171450" indent="-171450">
              <a:buFontTx/>
              <a:buChar char="-"/>
            </a:pPr>
            <a:r>
              <a:rPr lang="de-CH"/>
              <a:t>Abschluss: 5 Minuten </a:t>
            </a:r>
          </a:p>
        </p:txBody>
      </p:sp>
      <p:sp>
        <p:nvSpPr>
          <p:cNvPr id="4" name="Fußzeilenplatzhalter 3"/>
          <p:cNvSpPr>
            <a:spLocks noGrp="1"/>
          </p:cNvSpPr>
          <p:nvPr>
            <p:ph type="ftr" sz="quarter" idx="4"/>
          </p:nvPr>
        </p:nvSpPr>
        <p:spPr/>
        <p:txBody>
          <a:bodyPr/>
          <a:lstStyle/>
          <a:p>
            <a:r>
              <a:rPr lang="de-DE"/>
              <a:t>Workshop E-Zigaretten</a:t>
            </a:r>
          </a:p>
        </p:txBody>
      </p:sp>
      <p:sp>
        <p:nvSpPr>
          <p:cNvPr id="5" name="Foliennummernplatzhalter 4"/>
          <p:cNvSpPr>
            <a:spLocks noGrp="1"/>
          </p:cNvSpPr>
          <p:nvPr>
            <p:ph type="sldNum" sz="quarter" idx="5"/>
          </p:nvPr>
        </p:nvSpPr>
        <p:spPr/>
        <p:txBody>
          <a:bodyPr/>
          <a:lstStyle/>
          <a:p>
            <a:fld id="{006F1CDE-25D5-A04A-A3EE-EA95F8898077}" type="slidenum">
              <a:rPr lang="de-DE" smtClean="0"/>
              <a:t>2</a:t>
            </a:fld>
            <a:endParaRPr lang="de-DE"/>
          </a:p>
        </p:txBody>
      </p:sp>
    </p:spTree>
    <p:extLst>
      <p:ext uri="{BB962C8B-B14F-4D97-AF65-F5344CB8AC3E}">
        <p14:creationId xmlns:p14="http://schemas.microsoft.com/office/powerpoint/2010/main" val="2777192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Anweisung für Lehrpersonen:</a:t>
            </a:r>
          </a:p>
          <a:p>
            <a:pPr marL="342900" lvl="0" indent="-342900" algn="just">
              <a:lnSpc>
                <a:spcPct val="107000"/>
              </a:lnSpc>
              <a:spcAft>
                <a:spcPts val="800"/>
              </a:spcAft>
              <a:buFont typeface="Wingdings" pitchFamily="2" charset="2"/>
              <a:buChar char=""/>
            </a:pPr>
            <a:r>
              <a:rPr lang="de-CH" sz="1800">
                <a:effectLst/>
                <a:latin typeface="Arial" panose="020B0604020202020204" pitchFamily="34" charset="0"/>
                <a:ea typeface="Times New Roman" panose="02020603050405020304" pitchFamily="18" charset="0"/>
                <a:cs typeface="Arial" panose="020B0604020202020204" pitchFamily="34" charset="0"/>
              </a:rPr>
              <a:t>Eine Gruppe nach der anderen präsentiert anhand des Plakats ihre Erkenntnisse und beantwortet Fragen der anderen </a:t>
            </a:r>
            <a:r>
              <a:rPr lang="de-CH" sz="1800" err="1">
                <a:effectLst/>
                <a:latin typeface="Arial" panose="020B0604020202020204" pitchFamily="34" charset="0"/>
                <a:ea typeface="Times New Roman" panose="02020603050405020304" pitchFamily="18" charset="0"/>
                <a:cs typeface="Arial" panose="020B0604020202020204" pitchFamily="34" charset="0"/>
              </a:rPr>
              <a:t>SuS</a:t>
            </a:r>
            <a:r>
              <a:rPr lang="de-CH" sz="1800">
                <a:effectLst/>
                <a:latin typeface="Arial" panose="020B0604020202020204" pitchFamily="34" charset="0"/>
                <a:ea typeface="Times New Roman" panose="02020603050405020304" pitchFamily="18" charset="0"/>
                <a:cs typeface="Arial" panose="020B0604020202020204" pitchFamily="34" charset="0"/>
              </a:rPr>
              <a:t>. </a:t>
            </a:r>
            <a:r>
              <a:rPr lang="de-CH" sz="1800" err="1">
                <a:effectLst/>
                <a:latin typeface="Arial" panose="020B0604020202020204" pitchFamily="34" charset="0"/>
                <a:ea typeface="Times New Roman" panose="02020603050405020304" pitchFamily="18" charset="0"/>
                <a:cs typeface="Arial" panose="020B0604020202020204" pitchFamily="34" charset="0"/>
              </a:rPr>
              <a:t>SuS</a:t>
            </a:r>
            <a:r>
              <a:rPr lang="de-CH" sz="1800">
                <a:effectLst/>
                <a:latin typeface="Arial" panose="020B0604020202020204" pitchFamily="34" charset="0"/>
                <a:ea typeface="Times New Roman" panose="02020603050405020304" pitchFamily="18" charset="0"/>
                <a:cs typeface="Arial" panose="020B0604020202020204" pitchFamily="34" charset="0"/>
              </a:rPr>
              <a:t> müssen gut aufpassen, damit sie im Anschluss gute Chancen beim </a:t>
            </a:r>
            <a:r>
              <a:rPr lang="de-CH" sz="1800" err="1">
                <a:effectLst/>
                <a:latin typeface="Arial" panose="020B0604020202020204" pitchFamily="34" charset="0"/>
                <a:ea typeface="Times New Roman" panose="02020603050405020304" pitchFamily="18" charset="0"/>
                <a:cs typeface="Arial" panose="020B0604020202020204" pitchFamily="34" charset="0"/>
              </a:rPr>
              <a:t>Kahoot</a:t>
            </a:r>
            <a:r>
              <a:rPr lang="de-CH" sz="1800">
                <a:effectLst/>
                <a:latin typeface="Arial" panose="020B0604020202020204" pitchFamily="34" charset="0"/>
                <a:ea typeface="Times New Roman" panose="02020603050405020304" pitchFamily="18" charset="0"/>
                <a:cs typeface="Arial" panose="020B0604020202020204" pitchFamily="34" charset="0"/>
              </a:rPr>
              <a:t>-Quiz haben, die Fragen beantworten zu können. </a:t>
            </a:r>
            <a:endParaRPr lang="de-CH" sz="180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4" name="Fußzeilenplatzhalter 3"/>
          <p:cNvSpPr>
            <a:spLocks noGrp="1"/>
          </p:cNvSpPr>
          <p:nvPr>
            <p:ph type="ftr" sz="quarter" idx="4"/>
          </p:nvPr>
        </p:nvSpPr>
        <p:spPr/>
        <p:txBody>
          <a:bodyPr/>
          <a:lstStyle/>
          <a:p>
            <a:r>
              <a:rPr lang="de-DE"/>
              <a:t>Workshop E-Zigaretten</a:t>
            </a:r>
          </a:p>
        </p:txBody>
      </p:sp>
      <p:sp>
        <p:nvSpPr>
          <p:cNvPr id="5" name="Foliennummernplatzhalter 4"/>
          <p:cNvSpPr>
            <a:spLocks noGrp="1"/>
          </p:cNvSpPr>
          <p:nvPr>
            <p:ph type="sldNum" sz="quarter" idx="5"/>
          </p:nvPr>
        </p:nvSpPr>
        <p:spPr/>
        <p:txBody>
          <a:bodyPr/>
          <a:lstStyle/>
          <a:p>
            <a:fld id="{006F1CDE-25D5-A04A-A3EE-EA95F8898077}" type="slidenum">
              <a:rPr lang="de-DE" smtClean="0"/>
              <a:t>3</a:t>
            </a:fld>
            <a:endParaRPr lang="de-DE"/>
          </a:p>
        </p:txBody>
      </p:sp>
    </p:spTree>
    <p:extLst>
      <p:ext uri="{BB962C8B-B14F-4D97-AF65-F5344CB8AC3E}">
        <p14:creationId xmlns:p14="http://schemas.microsoft.com/office/powerpoint/2010/main" val="1872350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147ED-C103-5C57-3A07-D7DD4C1CCA1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6E725FA-2301-1718-D1EF-46AEE1E1FF8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2236435-21EE-AE52-AC45-BD260C180828}"/>
              </a:ext>
            </a:extLst>
          </p:cNvPr>
          <p:cNvSpPr>
            <a:spLocks noGrp="1"/>
          </p:cNvSpPr>
          <p:nvPr>
            <p:ph type="body" idx="1"/>
          </p:nvPr>
        </p:nvSpPr>
        <p:spPr/>
        <p:txBody>
          <a:bodyPr/>
          <a:lstStyle/>
          <a:p>
            <a:r>
              <a:rPr lang="de-CH"/>
              <a:t>Zeitaufteilung der ganzen Lektion à 45 Minuten: </a:t>
            </a:r>
          </a:p>
          <a:p>
            <a:pPr marL="171450" indent="-171450">
              <a:buFontTx/>
              <a:buChar char="-"/>
            </a:pPr>
            <a:r>
              <a:rPr lang="de-CH"/>
              <a:t>Einstieg: 3 Minuten </a:t>
            </a:r>
          </a:p>
          <a:p>
            <a:pPr marL="171450" indent="-171450">
              <a:buFontTx/>
              <a:buChar char="-"/>
            </a:pPr>
            <a:r>
              <a:rPr lang="de-CH"/>
              <a:t>Präsentationen: 20 Minuten (pro Gruppe 5 Minuten)</a:t>
            </a:r>
          </a:p>
          <a:p>
            <a:pPr marL="171450" indent="-171450">
              <a:buFontTx/>
              <a:buChar char="-"/>
            </a:pPr>
            <a:r>
              <a:rPr lang="de-CH"/>
              <a:t>Quiz: 15 Minuten </a:t>
            </a:r>
          </a:p>
          <a:p>
            <a:pPr marL="171450" indent="-171450">
              <a:buFontTx/>
              <a:buChar char="-"/>
            </a:pPr>
            <a:r>
              <a:rPr lang="de-CH"/>
              <a:t>Abschluss: 5 Minuten </a:t>
            </a:r>
          </a:p>
        </p:txBody>
      </p:sp>
      <p:sp>
        <p:nvSpPr>
          <p:cNvPr id="4" name="Fußzeilenplatzhalter 3">
            <a:extLst>
              <a:ext uri="{FF2B5EF4-FFF2-40B4-BE49-F238E27FC236}">
                <a16:creationId xmlns:a16="http://schemas.microsoft.com/office/drawing/2014/main" id="{BE04590C-FCEC-C1F1-A68D-3759D85F796F}"/>
              </a:ext>
            </a:extLst>
          </p:cNvPr>
          <p:cNvSpPr>
            <a:spLocks noGrp="1"/>
          </p:cNvSpPr>
          <p:nvPr>
            <p:ph type="ftr" sz="quarter" idx="4"/>
          </p:nvPr>
        </p:nvSpPr>
        <p:spPr/>
        <p:txBody>
          <a:bodyPr/>
          <a:lstStyle/>
          <a:p>
            <a:r>
              <a:rPr lang="de-DE"/>
              <a:t>Workshop E-Zigaretten</a:t>
            </a:r>
          </a:p>
        </p:txBody>
      </p:sp>
      <p:sp>
        <p:nvSpPr>
          <p:cNvPr id="5" name="Foliennummernplatzhalter 4">
            <a:extLst>
              <a:ext uri="{FF2B5EF4-FFF2-40B4-BE49-F238E27FC236}">
                <a16:creationId xmlns:a16="http://schemas.microsoft.com/office/drawing/2014/main" id="{8B70BB5F-E871-7CA2-97B8-737B5BC55A52}"/>
              </a:ext>
            </a:extLst>
          </p:cNvPr>
          <p:cNvSpPr>
            <a:spLocks noGrp="1"/>
          </p:cNvSpPr>
          <p:nvPr>
            <p:ph type="sldNum" sz="quarter" idx="5"/>
          </p:nvPr>
        </p:nvSpPr>
        <p:spPr/>
        <p:txBody>
          <a:bodyPr/>
          <a:lstStyle/>
          <a:p>
            <a:fld id="{006F1CDE-25D5-A04A-A3EE-EA95F8898077}" type="slidenum">
              <a:rPr lang="de-DE" smtClean="0"/>
              <a:t>4</a:t>
            </a:fld>
            <a:endParaRPr lang="de-DE"/>
          </a:p>
        </p:txBody>
      </p:sp>
    </p:spTree>
    <p:extLst>
      <p:ext uri="{BB962C8B-B14F-4D97-AF65-F5344CB8AC3E}">
        <p14:creationId xmlns:p14="http://schemas.microsoft.com/office/powerpoint/2010/main" val="824858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lvl="0" indent="-342900" algn="just">
              <a:lnSpc>
                <a:spcPct val="107000"/>
              </a:lnSpc>
              <a:buFont typeface="Wingdings" pitchFamily="2" charset="2"/>
              <a:buChar char=""/>
            </a:pPr>
            <a:r>
              <a:rPr lang="de-CH" sz="1800">
                <a:effectLst/>
                <a:latin typeface="Arial" panose="020B0604020202020204" pitchFamily="34" charset="0"/>
                <a:ea typeface="Times New Roman" panose="02020603050405020304" pitchFamily="18" charset="0"/>
                <a:cs typeface="Arial" panose="020B0604020202020204" pitchFamily="34" charset="0"/>
              </a:rPr>
              <a:t>Lehrperson führt </a:t>
            </a:r>
            <a:r>
              <a:rPr lang="de-CH" sz="1800" err="1">
                <a:effectLst/>
                <a:latin typeface="Arial" panose="020B0604020202020204" pitchFamily="34" charset="0"/>
                <a:ea typeface="Times New Roman" panose="02020603050405020304" pitchFamily="18" charset="0"/>
                <a:cs typeface="Arial" panose="020B0604020202020204" pitchFamily="34" charset="0"/>
              </a:rPr>
              <a:t>Kahoot</a:t>
            </a:r>
            <a:r>
              <a:rPr lang="de-CH" sz="1800">
                <a:effectLst/>
                <a:latin typeface="Arial" panose="020B0604020202020204" pitchFamily="34" charset="0"/>
                <a:ea typeface="Times New Roman" panose="02020603050405020304" pitchFamily="18" charset="0"/>
                <a:cs typeface="Arial" panose="020B0604020202020204" pitchFamily="34" charset="0"/>
              </a:rPr>
              <a:t>-Quiz zu den Themen durch (dafür benötigt es eine </a:t>
            </a:r>
            <a:r>
              <a:rPr lang="de-CH" sz="1800" err="1">
                <a:effectLst/>
                <a:latin typeface="Arial" panose="020B0604020202020204" pitchFamily="34" charset="0"/>
                <a:ea typeface="Times New Roman" panose="02020603050405020304" pitchFamily="18" charset="0"/>
                <a:cs typeface="Arial" panose="020B0604020202020204" pitchFamily="34" charset="0"/>
              </a:rPr>
              <a:t>Kahoot</a:t>
            </a:r>
            <a:r>
              <a:rPr lang="de-CH" sz="1800">
                <a:effectLst/>
                <a:latin typeface="Arial" panose="020B0604020202020204" pitchFamily="34" charset="0"/>
                <a:ea typeface="Times New Roman" panose="02020603050405020304" pitchFamily="18" charset="0"/>
                <a:cs typeface="Arial" panose="020B0604020202020204" pitchFamily="34" charset="0"/>
              </a:rPr>
              <a:t>-Registration unter: </a:t>
            </a:r>
            <a:r>
              <a:rPr lang="de-CH" sz="1800" u="sng">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a:rPr>
              <a:t>Sign Up - Kahoot</a:t>
            </a:r>
            <a:r>
              <a:rPr lang="de-CH" sz="1800">
                <a:effectLst/>
                <a:latin typeface="Arial" panose="020B0604020202020204" pitchFamily="34" charset="0"/>
                <a:ea typeface="Times New Roman" panose="02020603050405020304" pitchFamily="18" charset="0"/>
                <a:cs typeface="Arial" panose="020B0604020202020204" pitchFamily="34" charset="0"/>
              </a:rPr>
              <a:t>). Die ZFPS stellt ein fixfertiges Quiz zur Verfügung («Standard-Quiz für E-Zigaretten Workshop»). Das Quiz beinhaltet zu den vier bearbeiteten Themen je drei Wahr/Falsch-Aussagen (insgesamt 12 Fragen). </a:t>
            </a:r>
            <a:endParaRPr lang="de-CH" sz="1800">
              <a:effectLst/>
              <a:latin typeface="Calibri" panose="020F0502020204030204" pitchFamily="34" charset="0"/>
              <a:ea typeface="Times New Roman" panose="02020603050405020304" pitchFamily="18" charset="0"/>
              <a:cs typeface="Arial" panose="020B0604020202020204" pitchFamily="34" charset="0"/>
            </a:endParaRPr>
          </a:p>
          <a:p>
            <a:pPr marL="228600" algn="just">
              <a:lnSpc>
                <a:spcPct val="107000"/>
              </a:lnSpc>
              <a:spcAft>
                <a:spcPts val="800"/>
              </a:spcAft>
            </a:pPr>
            <a:r>
              <a:rPr lang="en-US" sz="1800" b="1">
                <a:effectLst/>
                <a:latin typeface="Arial" panose="020B0604020202020204" pitchFamily="34" charset="0"/>
                <a:ea typeface="Calibri" panose="020F0502020204030204" pitchFamily="34" charset="0"/>
                <a:cs typeface="Times New Roman" panose="02020603050405020304" pitchFamily="18" charset="0"/>
              </a:rPr>
              <a:t>Link </a:t>
            </a:r>
            <a:r>
              <a:rPr lang="en-US" sz="1800" b="1" err="1">
                <a:effectLst/>
                <a:latin typeface="Arial" panose="020B0604020202020204" pitchFamily="34" charset="0"/>
                <a:ea typeface="Calibri" panose="020F0502020204030204" pitchFamily="34" charset="0"/>
                <a:cs typeface="Times New Roman" panose="02020603050405020304" pitchFamily="18" charset="0"/>
              </a:rPr>
              <a:t>zum</a:t>
            </a:r>
            <a:r>
              <a:rPr lang="en-US" sz="1800" b="1">
                <a:effectLst/>
                <a:latin typeface="Arial" panose="020B0604020202020204" pitchFamily="34" charset="0"/>
                <a:ea typeface="Calibri" panose="020F0502020204030204" pitchFamily="34" charset="0"/>
                <a:cs typeface="Times New Roman" panose="02020603050405020304" pitchFamily="18" charset="0"/>
              </a:rPr>
              <a:t> Standard-</a:t>
            </a:r>
            <a:r>
              <a:rPr lang="en-US" sz="1800" b="1" err="1">
                <a:effectLst/>
                <a:latin typeface="Arial" panose="020B0604020202020204" pitchFamily="34" charset="0"/>
                <a:ea typeface="Calibri" panose="020F0502020204030204" pitchFamily="34" charset="0"/>
                <a:cs typeface="Times New Roman" panose="02020603050405020304" pitchFamily="18" charset="0"/>
              </a:rPr>
              <a:t>kahoot</a:t>
            </a:r>
            <a:r>
              <a:rPr lang="en-US" sz="1800" b="1">
                <a:effectLst/>
                <a:latin typeface="Arial" panose="020B0604020202020204" pitchFamily="34" charset="0"/>
                <a:ea typeface="Calibri" panose="020F0502020204030204" pitchFamily="34" charset="0"/>
                <a:cs typeface="Times New Roman" panose="02020603050405020304" pitchFamily="18" charset="0"/>
              </a:rPr>
              <a:t>:</a:t>
            </a:r>
            <a:r>
              <a:rPr lang="en-US" sz="1800">
                <a:effectLst/>
                <a:latin typeface="Arial" panose="020B0604020202020204" pitchFamily="34" charset="0"/>
                <a:ea typeface="Calibri" panose="020F0502020204030204" pitchFamily="34" charset="0"/>
                <a:cs typeface="Times New Roman" panose="02020603050405020304" pitchFamily="18" charset="0"/>
              </a:rPr>
              <a:t> </a:t>
            </a:r>
            <a:r>
              <a:rPr lang="en-US" sz="1800"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https://create.kahoot.it/share/standard-quiz-fur-e-zigaretten-workshop/49fd8226-d97a-44bf-9235-6b63da052f53</a:t>
            </a:r>
            <a:endParaRPr lang="en-US" sz="1800" u="sng">
              <a:solidFill>
                <a:srgbClr val="0563C1"/>
              </a:solidFill>
              <a:effectLst/>
              <a:latin typeface="Arial" panose="020B060402020202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endParaRPr lang="de-CH" sz="1800">
              <a:effectLst/>
              <a:latin typeface="Calibri" panose="020F0502020204030204" pitchFamily="34" charset="0"/>
              <a:ea typeface="Calibri" panose="020F0502020204030204" pitchFamily="34" charset="0"/>
              <a:cs typeface="Times New Roman" panose="02020603050405020304" pitchFamily="18" charset="0"/>
            </a:endParaRPr>
          </a:p>
          <a:p>
            <a:endParaRPr lang="de-CH"/>
          </a:p>
          <a:p>
            <a:endParaRPr lang="de-CH"/>
          </a:p>
        </p:txBody>
      </p:sp>
      <p:sp>
        <p:nvSpPr>
          <p:cNvPr id="4" name="Fußzeilenplatzhalter 3"/>
          <p:cNvSpPr>
            <a:spLocks noGrp="1"/>
          </p:cNvSpPr>
          <p:nvPr>
            <p:ph type="ftr" sz="quarter" idx="4"/>
          </p:nvPr>
        </p:nvSpPr>
        <p:spPr/>
        <p:txBody>
          <a:bodyPr/>
          <a:lstStyle/>
          <a:p>
            <a:r>
              <a:rPr lang="de-DE"/>
              <a:t>Workshop E-Zigaretten</a:t>
            </a:r>
          </a:p>
        </p:txBody>
      </p:sp>
      <p:sp>
        <p:nvSpPr>
          <p:cNvPr id="5" name="Foliennummernplatzhalter 4"/>
          <p:cNvSpPr>
            <a:spLocks noGrp="1"/>
          </p:cNvSpPr>
          <p:nvPr>
            <p:ph type="sldNum" sz="quarter" idx="5"/>
          </p:nvPr>
        </p:nvSpPr>
        <p:spPr/>
        <p:txBody>
          <a:bodyPr/>
          <a:lstStyle/>
          <a:p>
            <a:fld id="{006F1CDE-25D5-A04A-A3EE-EA95F8898077}" type="slidenum">
              <a:rPr lang="de-DE" smtClean="0"/>
              <a:t>5</a:t>
            </a:fld>
            <a:endParaRPr lang="de-DE"/>
          </a:p>
        </p:txBody>
      </p:sp>
    </p:spTree>
    <p:extLst>
      <p:ext uri="{BB962C8B-B14F-4D97-AF65-F5344CB8AC3E}">
        <p14:creationId xmlns:p14="http://schemas.microsoft.com/office/powerpoint/2010/main" val="2729683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Siehe nächste Folie und Kommentare in den Notizen.</a:t>
            </a:r>
          </a:p>
        </p:txBody>
      </p:sp>
      <p:sp>
        <p:nvSpPr>
          <p:cNvPr id="4" name="Fußzeilenplatzhalter 3"/>
          <p:cNvSpPr>
            <a:spLocks noGrp="1"/>
          </p:cNvSpPr>
          <p:nvPr>
            <p:ph type="ftr" sz="quarter" idx="4"/>
          </p:nvPr>
        </p:nvSpPr>
        <p:spPr/>
        <p:txBody>
          <a:bodyPr/>
          <a:lstStyle/>
          <a:p>
            <a:r>
              <a:rPr lang="de-DE"/>
              <a:t>Workshop E-Zigaretten</a:t>
            </a:r>
          </a:p>
        </p:txBody>
      </p:sp>
      <p:sp>
        <p:nvSpPr>
          <p:cNvPr id="5" name="Foliennummernplatzhalter 4"/>
          <p:cNvSpPr>
            <a:spLocks noGrp="1"/>
          </p:cNvSpPr>
          <p:nvPr>
            <p:ph type="sldNum" sz="quarter" idx="5"/>
          </p:nvPr>
        </p:nvSpPr>
        <p:spPr/>
        <p:txBody>
          <a:bodyPr/>
          <a:lstStyle/>
          <a:p>
            <a:fld id="{006F1CDE-25D5-A04A-A3EE-EA95F8898077}" type="slidenum">
              <a:rPr lang="de-DE" smtClean="0"/>
              <a:t>6</a:t>
            </a:fld>
            <a:endParaRPr lang="de-DE"/>
          </a:p>
        </p:txBody>
      </p:sp>
    </p:spTree>
    <p:extLst>
      <p:ext uri="{BB962C8B-B14F-4D97-AF65-F5344CB8AC3E}">
        <p14:creationId xmlns:p14="http://schemas.microsoft.com/office/powerpoint/2010/main" val="2860067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A8935-F092-8DD4-69EF-7BDF08E8982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B3029E6-661D-FF28-823D-5FFE76D179B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C062D5F-2DB3-78EA-D586-E63B111F0BD4}"/>
              </a:ext>
            </a:extLst>
          </p:cNvPr>
          <p:cNvSpPr>
            <a:spLocks noGrp="1"/>
          </p:cNvSpPr>
          <p:nvPr>
            <p:ph type="body" idx="1"/>
          </p:nvPr>
        </p:nvSpPr>
        <p:spPr/>
        <p:txBody>
          <a:bodyPr/>
          <a:lstStyle/>
          <a:p>
            <a:r>
              <a:rPr lang="de-CH" sz="1200">
                <a:latin typeface="+mn-lt"/>
              </a:rPr>
              <a:t>Kommen wir zu einem Abschluss, indem wir nochmals die wichtigsten Punkte zu den 4 Themen zusammenfassen. </a:t>
            </a:r>
          </a:p>
          <a:p>
            <a:endParaRPr lang="de-CH" sz="1200">
              <a:latin typeface="+mn-lt"/>
            </a:endParaRPr>
          </a:p>
          <a:p>
            <a:pPr marL="0" indent="0">
              <a:buNone/>
            </a:pPr>
            <a:r>
              <a:rPr lang="de-CH" sz="1200" b="1">
                <a:latin typeface="+mn-lt"/>
              </a:rPr>
              <a:t>1. Sucht: </a:t>
            </a:r>
            <a:endParaRPr lang="de-CH" sz="1200" b="1" i="1">
              <a:latin typeface="+mn-lt"/>
            </a:endParaRPr>
          </a:p>
          <a:p>
            <a:pPr marL="342900" lvl="0" indent="-342900">
              <a:lnSpc>
                <a:spcPct val="150000"/>
              </a:lnSpc>
              <a:buFont typeface="Symbol" panose="05050102010706020507" pitchFamily="18" charset="2"/>
              <a:buChar char=""/>
            </a:pPr>
            <a:r>
              <a:rPr lang="de-CH" sz="1200" i="1">
                <a:effectLst/>
                <a:latin typeface="+mn-lt"/>
                <a:ea typeface="Calibri" panose="020F0502020204030204" pitchFamily="34" charset="0"/>
                <a:cs typeface="Times New Roman" panose="02020603050405020304" pitchFamily="18" charset="0"/>
              </a:rPr>
              <a:t>Was ist genau eine Sucht?</a:t>
            </a:r>
          </a:p>
          <a:p>
            <a:pPr marL="0" lvl="0" indent="0">
              <a:lnSpc>
                <a:spcPct val="150000"/>
              </a:lnSpc>
              <a:buFont typeface="Symbol" panose="05050102010706020507" pitchFamily="18" charset="2"/>
              <a:buNone/>
            </a:pPr>
            <a:r>
              <a:rPr lang="de-CH" sz="1200">
                <a:latin typeface="+mn-lt"/>
              </a:rPr>
              <a:t>Abhängig oder süchtig sein bedeutet, dass jemand ein grosses Verlangen nach einer bestimmten Substanz hat, den Konsum nicht mehr kontrollieren kann und deswegen auch andere Dinge vernachlässigt. Ein Zeichen von Abhängigkeit ist auch, dass der Konsum trotz gesundheitlicher Schäden fortgesetzt wird, also z. B. dass Personen weiterrauchen, obwohl sie bereits gesundheitliche Schäden haben (oder haben werden).</a:t>
            </a:r>
            <a:endParaRPr lang="de-CH" sz="1200">
              <a:effectLst/>
              <a:latin typeface="+mn-lt"/>
              <a:cs typeface="Times New Roman" panose="02020603050405020304" pitchFamily="18" charset="0"/>
            </a:endParaRPr>
          </a:p>
          <a:p>
            <a:pPr marL="0" lvl="0" indent="0">
              <a:lnSpc>
                <a:spcPct val="150000"/>
              </a:lnSpc>
              <a:buFont typeface="Symbol" panose="05050102010706020507" pitchFamily="18" charset="2"/>
              <a:buNone/>
            </a:pPr>
            <a:endParaRPr lang="de-CH" sz="1200">
              <a:effectLst/>
              <a:latin typeface="+mn-lt"/>
              <a:ea typeface="Calibri" panose="020F0502020204030204" pitchFamily="34" charset="0"/>
              <a:cs typeface="Times New Roman" panose="02020603050405020304" pitchFamily="18" charset="0"/>
            </a:endParaRPr>
          </a:p>
          <a:p>
            <a:pPr marL="0" lvl="0" indent="0">
              <a:lnSpc>
                <a:spcPct val="150000"/>
              </a:lnSpc>
              <a:buFont typeface="Symbol" panose="05050102010706020507" pitchFamily="18" charset="2"/>
              <a:buNone/>
            </a:pPr>
            <a:r>
              <a:rPr lang="de-CH" sz="1200">
                <a:effectLst/>
                <a:latin typeface="+mn-lt"/>
                <a:ea typeface="Calibri" panose="020F0502020204030204" pitchFamily="34" charset="0"/>
                <a:cs typeface="Times New Roman" panose="02020603050405020304" pitchFamily="18" charset="0"/>
              </a:rPr>
              <a:t>Körperliche (s</a:t>
            </a:r>
            <a:r>
              <a:rPr lang="de-CH" sz="1200">
                <a:latin typeface="+mn-lt"/>
              </a:rPr>
              <a:t>chmerzhafte oder unangenehme Entzugserscheinungen zeigen, sobald auf die süchtig machende Substanz, z.B. Zigaretten, verzichtet wird) </a:t>
            </a:r>
            <a:r>
              <a:rPr lang="de-CH" sz="1200">
                <a:effectLst/>
                <a:latin typeface="+mn-lt"/>
                <a:ea typeface="Calibri" panose="020F0502020204030204" pitchFamily="34" charset="0"/>
                <a:cs typeface="Times New Roman" panose="02020603050405020304" pitchFamily="18" charset="0"/>
              </a:rPr>
              <a:t>und psychische Sucht (i</a:t>
            </a:r>
            <a:r>
              <a:rPr lang="de-CH" sz="1200">
                <a:latin typeface="+mn-lt"/>
              </a:rPr>
              <a:t>nnerer Zwang zum Konsum und das Verlangen danach sehr gross ist, bzw. dass die Person häufig an diese Substanz denkt und auch Unannehmlichkeiten im Kauf nimmt, um sich diese Substanz zu besorgen). </a:t>
            </a:r>
            <a:r>
              <a:rPr lang="de-CH" sz="1200">
                <a:effectLst/>
                <a:latin typeface="+mn-lt"/>
                <a:ea typeface="Calibri" panose="020F0502020204030204" pitchFamily="34" charset="0"/>
                <a:cs typeface="Times New Roman" panose="02020603050405020304" pitchFamily="18" charset="0"/>
              </a:rPr>
              <a:t> </a:t>
            </a:r>
          </a:p>
          <a:p>
            <a:pPr marL="0" lvl="0" indent="0">
              <a:lnSpc>
                <a:spcPct val="150000"/>
              </a:lnSpc>
              <a:buFont typeface="Symbol" panose="05050102010706020507" pitchFamily="18" charset="2"/>
              <a:buNone/>
            </a:pPr>
            <a:endParaRPr lang="de-CH" sz="1200">
              <a:effectLst/>
              <a:latin typeface="+mn-lt"/>
              <a:ea typeface="Calibri" panose="020F0502020204030204" pitchFamily="34" charset="0"/>
              <a:cs typeface="Times New Roman" panose="02020603050405020304" pitchFamily="18" charset="0"/>
            </a:endParaRPr>
          </a:p>
          <a:p>
            <a:pPr marL="0" lvl="0" indent="0">
              <a:lnSpc>
                <a:spcPct val="150000"/>
              </a:lnSpc>
              <a:buFont typeface="Symbol" panose="05050102010706020507" pitchFamily="18" charset="2"/>
              <a:buNone/>
            </a:pPr>
            <a:r>
              <a:rPr lang="de-CH" sz="1200">
                <a:effectLst/>
                <a:latin typeface="+mn-lt"/>
                <a:ea typeface="Calibri" panose="020F0502020204030204" pitchFamily="34" charset="0"/>
                <a:cs typeface="Times New Roman" panose="02020603050405020304" pitchFamily="18" charset="0"/>
              </a:rPr>
              <a:t>Toleranzentwicklung: bei regelmässigem Konsum; man muss eine immer grössere Menge konsumieren, um die erwünschte Wirkung zu spüren. </a:t>
            </a:r>
          </a:p>
          <a:p>
            <a:pPr marL="0" lvl="0" indent="0">
              <a:lnSpc>
                <a:spcPct val="150000"/>
              </a:lnSpc>
              <a:buFont typeface="Symbol" panose="05050102010706020507" pitchFamily="18" charset="2"/>
              <a:buNone/>
            </a:pPr>
            <a:endParaRPr lang="de-CH" sz="1200">
              <a:effectLst/>
              <a:latin typeface="+mn-lt"/>
              <a:ea typeface="Calibri" panose="020F0502020204030204" pitchFamily="34" charset="0"/>
              <a:cs typeface="Times New Roman" panose="02020603050405020304" pitchFamily="18" charset="0"/>
            </a:endParaRPr>
          </a:p>
          <a:p>
            <a:pPr marL="0" lvl="0" indent="0">
              <a:lnSpc>
                <a:spcPct val="150000"/>
              </a:lnSpc>
              <a:buFont typeface="Symbol" panose="05050102010706020507" pitchFamily="18" charset="2"/>
              <a:buNone/>
            </a:pPr>
            <a:r>
              <a:rPr lang="de-CH" sz="1200">
                <a:effectLst/>
                <a:latin typeface="+mn-lt"/>
                <a:ea typeface="Calibri" panose="020F0502020204030204" pitchFamily="34" charset="0"/>
                <a:cs typeface="Times New Roman" panose="02020603050405020304" pitchFamily="18" charset="0"/>
              </a:rPr>
              <a:t>Dadurch, dass man immer wieder Nikotin braucht, muss man sich das Nikotin besorgen und das kostet viel Geld. </a:t>
            </a:r>
          </a:p>
          <a:p>
            <a:pPr marL="0" lvl="0" indent="0">
              <a:lnSpc>
                <a:spcPct val="150000"/>
              </a:lnSpc>
              <a:buFont typeface="Symbol" panose="05050102010706020507" pitchFamily="18" charset="2"/>
              <a:buNone/>
            </a:pPr>
            <a:endParaRPr lang="de-CH" sz="1200">
              <a:effectLst/>
              <a:latin typeface="+mn-lt"/>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de-CH" sz="1200" i="1">
                <a:effectLst/>
                <a:latin typeface="+mn-lt"/>
                <a:ea typeface="Calibri" panose="020F0502020204030204" pitchFamily="34" charset="0"/>
                <a:cs typeface="Times New Roman" panose="02020603050405020304" pitchFamily="18" charset="0"/>
              </a:rPr>
              <a:t>Machen E-Zigaretten süchtig und wenn ja, wieso?</a:t>
            </a:r>
          </a:p>
          <a:p>
            <a:pPr marL="0" lvl="0" indent="0">
              <a:lnSpc>
                <a:spcPct val="150000"/>
              </a:lnSpc>
              <a:spcAft>
                <a:spcPts val="800"/>
              </a:spcAft>
              <a:buFont typeface="Symbol" panose="05050102010706020507" pitchFamily="18" charset="2"/>
              <a:buNone/>
            </a:pPr>
            <a:r>
              <a:rPr lang="de-CH" sz="1200">
                <a:effectLst/>
                <a:latin typeface="+mn-lt"/>
                <a:ea typeface="Calibri" panose="020F0502020204030204" pitchFamily="34" charset="0"/>
                <a:cs typeface="Times New Roman" panose="02020603050405020304" pitchFamily="18" charset="0"/>
              </a:rPr>
              <a:t>Schuld für die Sucht ist das Nikotin. Nikotin wirkt anregend und entspannend zugleich. Toleranzentwicklung von Nikotin und um die Entzugserscheinungen dann zu vermeiden, braucht es immer häufiger Nikotin und man greift zur Zigarette. </a:t>
            </a:r>
          </a:p>
          <a:p>
            <a:pPr marL="0" lvl="0" indent="0">
              <a:lnSpc>
                <a:spcPct val="150000"/>
              </a:lnSpc>
              <a:spcAft>
                <a:spcPts val="800"/>
              </a:spcAft>
              <a:buFont typeface="Symbol" panose="05050102010706020507" pitchFamily="18" charset="2"/>
              <a:buNone/>
            </a:pPr>
            <a:endParaRPr lang="de-CH" sz="1200">
              <a:effectLst/>
              <a:latin typeface="+mn-lt"/>
              <a:ea typeface="Calibri" panose="020F0502020204030204" pitchFamily="34" charset="0"/>
              <a:cs typeface="Times New Roman" panose="02020603050405020304" pitchFamily="18" charset="0"/>
            </a:endParaRPr>
          </a:p>
          <a:p>
            <a:pPr marL="0" lvl="0" indent="0">
              <a:lnSpc>
                <a:spcPct val="150000"/>
              </a:lnSpc>
              <a:spcAft>
                <a:spcPts val="800"/>
              </a:spcAft>
              <a:buFont typeface="Symbol" panose="05050102010706020507" pitchFamily="18" charset="2"/>
              <a:buNone/>
            </a:pPr>
            <a:r>
              <a:rPr lang="de-CH" sz="1200">
                <a:effectLst/>
                <a:latin typeface="+mn-lt"/>
                <a:ea typeface="Calibri" panose="020F0502020204030204" pitchFamily="34" charset="0"/>
                <a:cs typeface="Times New Roman" panose="02020603050405020304" pitchFamily="18" charset="0"/>
              </a:rPr>
              <a:t>Es sind auch noch andere Substanzen enthalten wie Ammonium, Zucker, Aromastoffe…</a:t>
            </a:r>
          </a:p>
          <a:p>
            <a:pPr marL="228600" indent="-228600">
              <a:buAutoNum type="arabicPeriod"/>
            </a:pPr>
            <a:endParaRPr lang="de-CH" sz="1200">
              <a:latin typeface="+mn-lt"/>
            </a:endParaRPr>
          </a:p>
          <a:p>
            <a:pPr marL="0" indent="0">
              <a:buNone/>
            </a:pPr>
            <a:r>
              <a:rPr lang="de-CH" sz="1200" b="1">
                <a:latin typeface="+mn-lt"/>
              </a:rPr>
              <a:t>2. Schädlichkeit: </a:t>
            </a:r>
          </a:p>
          <a:p>
            <a:pPr marL="342900" lvl="0" indent="-342900">
              <a:lnSpc>
                <a:spcPct val="150000"/>
              </a:lnSpc>
              <a:buFont typeface="Symbol" panose="05050102010706020507" pitchFamily="18" charset="2"/>
              <a:buChar char=""/>
            </a:pPr>
            <a:r>
              <a:rPr lang="de-CH" sz="1200" i="1">
                <a:effectLst/>
                <a:latin typeface="+mn-lt"/>
                <a:ea typeface="Calibri" panose="020F0502020204030204" pitchFamily="34" charset="0"/>
                <a:cs typeface="Times New Roman" panose="02020603050405020304" pitchFamily="18" charset="0"/>
              </a:rPr>
              <a:t>Sind E-Zigaretten schädlich und wenn ja, wieso?</a:t>
            </a:r>
          </a:p>
          <a:p>
            <a:pPr marL="0" lvl="0" indent="0">
              <a:lnSpc>
                <a:spcPct val="150000"/>
              </a:lnSpc>
              <a:buFont typeface="Symbol" panose="05050102010706020507" pitchFamily="18" charset="2"/>
              <a:buNone/>
            </a:pPr>
            <a:r>
              <a:rPr lang="de-CH" sz="1200">
                <a:effectLst/>
                <a:latin typeface="+mn-lt"/>
                <a:ea typeface="Calibri" panose="020F0502020204030204" pitchFamily="34" charset="0"/>
                <a:cs typeface="Times New Roman" panose="02020603050405020304" pitchFamily="18" charset="0"/>
              </a:rPr>
              <a:t>Es ist noch nicht definitiv belegt, jedoch giftige Substanzen im Dampf (Formaldehyd, Acetaldehyd). </a:t>
            </a:r>
          </a:p>
          <a:p>
            <a:pPr marL="0" lvl="0" indent="0">
              <a:lnSpc>
                <a:spcPct val="150000"/>
              </a:lnSpc>
              <a:buFont typeface="Symbol" panose="05050102010706020507" pitchFamily="18" charset="2"/>
              <a:buNone/>
            </a:pPr>
            <a:endParaRPr lang="de-CH" sz="1200">
              <a:effectLst/>
              <a:latin typeface="+mn-lt"/>
              <a:ea typeface="Calibri" panose="020F0502020204030204" pitchFamily="34" charset="0"/>
              <a:cs typeface="Times New Roman" panose="02020603050405020304" pitchFamily="18" charset="0"/>
            </a:endParaRPr>
          </a:p>
          <a:p>
            <a:pPr marL="0" lvl="0" indent="0">
              <a:lnSpc>
                <a:spcPct val="150000"/>
              </a:lnSpc>
              <a:buFont typeface="Symbol" panose="05050102010706020507" pitchFamily="18" charset="2"/>
              <a:buNone/>
            </a:pPr>
            <a:r>
              <a:rPr lang="de-CH" sz="1200">
                <a:effectLst/>
                <a:latin typeface="+mn-lt"/>
                <a:ea typeface="Calibri" panose="020F0502020204030204" pitchFamily="34" charset="0"/>
                <a:cs typeface="Times New Roman" panose="02020603050405020304" pitchFamily="18" charset="0"/>
              </a:rPr>
              <a:t>Mit der Kartusche muss man äusserst vorsichtig umgehen, da sie Nikotin enthält. Wird das Nikotin als Flüssigkeit verschüttet, kann es auf Körperteilen zu Vergiftungen kommen. </a:t>
            </a:r>
          </a:p>
          <a:p>
            <a:pPr marL="0" lvl="0" indent="0">
              <a:lnSpc>
                <a:spcPct val="150000"/>
              </a:lnSpc>
              <a:buFont typeface="Symbol" panose="05050102010706020507" pitchFamily="18" charset="2"/>
              <a:buNone/>
            </a:pPr>
            <a:endParaRPr lang="de-CH" sz="1200" b="1">
              <a:effectLst/>
              <a:latin typeface="+mn-lt"/>
              <a:ea typeface="Calibri" panose="020F0502020204030204" pitchFamily="34" charset="0"/>
              <a:cs typeface="Times New Roman" panose="02020603050405020304" pitchFamily="18" charset="0"/>
            </a:endParaRPr>
          </a:p>
          <a:p>
            <a:pPr marL="0" lvl="0" indent="0">
              <a:lnSpc>
                <a:spcPct val="150000"/>
              </a:lnSpc>
              <a:buFont typeface="Symbol" panose="05050102010706020507" pitchFamily="18" charset="2"/>
              <a:buNone/>
            </a:pPr>
            <a:r>
              <a:rPr lang="de-CH" sz="1200" b="1">
                <a:effectLst/>
                <a:latin typeface="+mn-lt"/>
                <a:ea typeface="Calibri" panose="020F0502020204030204" pitchFamily="34" charset="0"/>
                <a:cs typeface="Times New Roman" panose="02020603050405020304" pitchFamily="18" charset="0"/>
              </a:rPr>
              <a:t>Streitpunkt: </a:t>
            </a:r>
            <a:r>
              <a:rPr lang="de-CH" sz="1200">
                <a:effectLst/>
                <a:latin typeface="+mn-lt"/>
                <a:ea typeface="Calibri" panose="020F0502020204030204" pitchFamily="34" charset="0"/>
                <a:cs typeface="Times New Roman" panose="02020603050405020304" pitchFamily="18" charset="0"/>
              </a:rPr>
              <a:t>Sind E-Zigaretten gesünder als Zigaretten? Können E-Zigaretten als Entwöhnung eingesetzt werden? Erhöhen E-Zigaretten später das Risiko zu Rauchen? </a:t>
            </a:r>
          </a:p>
          <a:p>
            <a:pPr marL="0" lvl="0" indent="0">
              <a:lnSpc>
                <a:spcPct val="150000"/>
              </a:lnSpc>
              <a:buFont typeface="Symbol" panose="05050102010706020507" pitchFamily="18" charset="2"/>
              <a:buNone/>
            </a:pPr>
            <a:endParaRPr lang="de-CH" sz="1200" i="1">
              <a:effectLst/>
              <a:latin typeface="+mn-lt"/>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de-CH" sz="1200" i="1">
                <a:effectLst/>
                <a:latin typeface="+mn-lt"/>
                <a:ea typeface="Calibri" panose="020F0502020204030204" pitchFamily="34" charset="0"/>
                <a:cs typeface="Times New Roman" panose="02020603050405020304" pitchFamily="18" charset="0"/>
              </a:rPr>
              <a:t>Was für Schäden können E-Zigaretten verursachen?</a:t>
            </a:r>
          </a:p>
          <a:p>
            <a:pPr marL="0" indent="0">
              <a:buNone/>
            </a:pPr>
            <a:r>
              <a:rPr lang="de-CH" sz="1200">
                <a:effectLst/>
                <a:latin typeface="+mn-lt"/>
                <a:ea typeface="Calibri" panose="020F0502020204030204" pitchFamily="34" charset="0"/>
              </a:rPr>
              <a:t>Es ist bekannt, dass Nikotin schwerwiegende unerwünschte Wirkungen hat und darüber hinaus stark süchtig macht.  Wie verschiedene Studien zeigen, sind die biologischen Wirkungen von Nikotin weit verbreitet und erstrecken sich auf alle Systeme des Körpers, einschliesslich des Herz-Kreislauf-, Atemwegs-, Nieren- und Fortpflanzungssystems. Nikotin unterdrückt die Immunantwort, indem es wichtige Prozesse des Immunsystems beeinträchtigt (AT-Schweiz). </a:t>
            </a:r>
          </a:p>
          <a:p>
            <a:pPr marL="0" indent="0">
              <a:buNone/>
            </a:pPr>
            <a:endParaRPr lang="de-CH" sz="1200">
              <a:effectLst/>
              <a:latin typeface="+mn-lt"/>
              <a:ea typeface="Calibri" panose="020F0502020204030204" pitchFamily="34" charset="0"/>
            </a:endParaRPr>
          </a:p>
          <a:p>
            <a:pPr marL="0" indent="0">
              <a:buNone/>
            </a:pPr>
            <a:r>
              <a:rPr lang="de-CH" sz="1200">
                <a:effectLst/>
                <a:latin typeface="+mn-lt"/>
                <a:ea typeface="Calibri" panose="020F0502020204030204" pitchFamily="34" charset="0"/>
              </a:rPr>
              <a:t>Krebserkrankungen, Herz-Kreislauferkrankungen, Fruchtbarkeit und Fehlgeburten, kognitive Beeinträchtigungen (vor allem bei Kindern und Jugendlichen enormen Effekt auf die Gehirnentwicklung, da Gehirn noch nicht vollständig ausgereift ist) (AT-Schweiz). </a:t>
            </a:r>
          </a:p>
          <a:p>
            <a:pPr marL="0" indent="0">
              <a:buNone/>
            </a:pPr>
            <a:endParaRPr lang="de-CH" sz="1200">
              <a:effectLst/>
              <a:latin typeface="+mn-lt"/>
            </a:endParaRPr>
          </a:p>
          <a:p>
            <a:pPr marL="0" indent="0">
              <a:buNone/>
            </a:pPr>
            <a:r>
              <a:rPr lang="de-CH" sz="1200">
                <a:effectLst/>
                <a:latin typeface="+mn-lt"/>
                <a:ea typeface="Calibri" panose="020F0502020204030204" pitchFamily="34" charset="0"/>
              </a:rPr>
              <a:t>Es ist wichtig zu wissen: E-Zigaretten sind relativ neue Produkte. Es sind Genussmittel, die grundsätzlich mit Mass konsumiert werden sollten. Das BLV und das BAG raten beim Konsum von E-Zigaretten zur Vorsicht, denn die langfristigen gesundheitlichen Auswirkungen sind noch weitgehend unbekannt. Der Dampf gewisser E-Zigaretten enthält zudem krebserzeugende Stoffe. Das BLV und das BAG raten von Bestellungen bei Internetanbietern ausserhalb der EU für den Eigenkonsum ab, da es für Privatpersonen schwierig ist, die Sicherheit solcher Produkte einzuschätzen. Zudem ist es ausserhalb jeglicher rechtlicher Kontrolle, wenn Liquids im Baukastensystem selber zusammengemischt werden (BAG). </a:t>
            </a:r>
          </a:p>
          <a:p>
            <a:pPr marL="0" indent="0">
              <a:buNone/>
            </a:pPr>
            <a:endParaRPr lang="de-CH" sz="1200" b="1">
              <a:latin typeface="+mn-lt"/>
            </a:endParaRPr>
          </a:p>
          <a:p>
            <a:pPr marL="0" indent="0">
              <a:buNone/>
            </a:pPr>
            <a:r>
              <a:rPr lang="de-CH" sz="1200" b="1">
                <a:latin typeface="+mn-lt"/>
              </a:rPr>
              <a:t>3. Umwelt: </a:t>
            </a:r>
          </a:p>
          <a:p>
            <a:pPr marL="342900" lvl="0" indent="-342900">
              <a:lnSpc>
                <a:spcPct val="150000"/>
              </a:lnSpc>
              <a:buFont typeface="Symbol" panose="05050102010706020507" pitchFamily="18" charset="2"/>
              <a:buChar char=""/>
            </a:pPr>
            <a:r>
              <a:rPr lang="de-CH" sz="1200" i="1">
                <a:effectLst/>
                <a:latin typeface="+mn-lt"/>
                <a:ea typeface="Calibri" panose="020F0502020204030204" pitchFamily="34" charset="0"/>
                <a:cs typeface="Times New Roman" panose="02020603050405020304" pitchFamily="18" charset="0"/>
              </a:rPr>
              <a:t>Aus welchen Materialien besteht eine E-Zigarette?</a:t>
            </a:r>
          </a:p>
          <a:p>
            <a:pPr marL="0" lvl="0" indent="0">
              <a:lnSpc>
                <a:spcPct val="150000"/>
              </a:lnSpc>
              <a:buFont typeface="Symbol" panose="05050102010706020507" pitchFamily="18" charset="2"/>
              <a:buNone/>
            </a:pPr>
            <a:r>
              <a:rPr lang="de-CH" sz="1200">
                <a:latin typeface="+mn-lt"/>
              </a:rPr>
              <a:t>Meistens bestehen sie aus einem Mundstück, einer Batterie, einem elektrischen Verdampfer und einer Kartusche. In der Kartusche befindet sich eine Flüssigkeit, von den Dampfern*innen auch «Liquid» genannt. Diese aromatisierte Substanz wird durch eine batteriebetriebene Heizspirale erwärmt. Durch das Kondensieren im Mund entsteht der Dampf.</a:t>
            </a:r>
          </a:p>
          <a:p>
            <a:pPr marL="0" lvl="0" indent="0">
              <a:lnSpc>
                <a:spcPct val="150000"/>
              </a:lnSpc>
              <a:buFont typeface="Symbol" panose="05050102010706020507" pitchFamily="18" charset="2"/>
              <a:buNone/>
            </a:pPr>
            <a:endParaRPr lang="de-CH" sz="1200">
              <a:effectLst/>
              <a:latin typeface="+mn-lt"/>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de-CH" sz="1200" i="1">
                <a:effectLst/>
                <a:latin typeface="+mn-lt"/>
                <a:ea typeface="Calibri" panose="020F0502020204030204" pitchFamily="34" charset="0"/>
                <a:cs typeface="Times New Roman" panose="02020603050405020304" pitchFamily="18" charset="0"/>
              </a:rPr>
              <a:t>Was sind die Folgen, wenn man Elektroschrott und Plastik nicht richtig entsorgt?</a:t>
            </a:r>
          </a:p>
          <a:p>
            <a:pPr marL="0" indent="0">
              <a:buNone/>
            </a:pPr>
            <a:r>
              <a:rPr lang="de-CH" sz="1200">
                <a:latin typeface="+mn-lt"/>
              </a:rPr>
              <a:t>Werden elektronische Geräte nicht richtig recycelt, landen sie meist in afrikanischen Ländern, Indien oder China auf illegalen Müllhalden.</a:t>
            </a:r>
          </a:p>
          <a:p>
            <a:pPr marL="0" indent="0">
              <a:buNone/>
            </a:pPr>
            <a:endParaRPr lang="de-CH" sz="1200">
              <a:latin typeface="+mn-lt"/>
            </a:endParaRPr>
          </a:p>
          <a:p>
            <a:pPr marL="0" indent="0">
              <a:buNone/>
            </a:pPr>
            <a:r>
              <a:rPr lang="de-CH" sz="1200">
                <a:latin typeface="+mn-lt"/>
              </a:rPr>
              <a:t>Elektronische Geräte haben zahlreiche giftige Substanzen wie Blei, Quecksilber oder Cadmium enthalten. Diese toxischen Materialien können zu schwerwiegenden gesundheitlichen Problemen führen, wie Krebs oder Fortpflanzungsstörungen.</a:t>
            </a:r>
          </a:p>
          <a:p>
            <a:pPr marL="171450" indent="-171450">
              <a:buFont typeface="Wingdings" panose="05000000000000000000" pitchFamily="2" charset="2"/>
              <a:buChar char="à"/>
            </a:pPr>
            <a:r>
              <a:rPr lang="de-CH" sz="1200">
                <a:latin typeface="+mn-lt"/>
                <a:sym typeface="Wingdings" panose="05000000000000000000" pitchFamily="2" charset="2"/>
              </a:rPr>
              <a:t>Stoffe gehen auch in Böden und zerstören/verseuchen Natur und Lebewesen</a:t>
            </a:r>
          </a:p>
          <a:p>
            <a:pPr marL="0" indent="0">
              <a:buFont typeface="Wingdings" panose="05000000000000000000" pitchFamily="2" charset="2"/>
              <a:buNone/>
            </a:pPr>
            <a:endParaRPr lang="de-CH" sz="1200">
              <a:latin typeface="+mn-lt"/>
              <a:sym typeface="Wingdings" panose="05000000000000000000" pitchFamily="2" charset="2"/>
            </a:endParaRPr>
          </a:p>
          <a:p>
            <a:pPr marL="0" indent="0">
              <a:buFont typeface="Wingdings" panose="05000000000000000000" pitchFamily="2" charset="2"/>
              <a:buNone/>
            </a:pPr>
            <a:r>
              <a:rPr lang="de-CH" sz="1200">
                <a:latin typeface="+mn-lt"/>
                <a:sym typeface="Wingdings" panose="05000000000000000000" pitchFamily="2" charset="2"/>
              </a:rPr>
              <a:t>Plastik wird oft von Tieren gefressen, kann sie verletzen….Plastik baut sich nicht ab, sondern zerfällt in kleine Teile (Mikroplastik)  kann im Wasser, Lebensmitteln oder Produkten enthalten sein.</a:t>
            </a:r>
          </a:p>
          <a:p>
            <a:pPr marL="0" indent="0">
              <a:buFont typeface="Wingdings" panose="05000000000000000000" pitchFamily="2" charset="2"/>
              <a:buNone/>
            </a:pPr>
            <a:endParaRPr lang="de-CH" sz="1200">
              <a:latin typeface="+mn-lt"/>
              <a:sym typeface="Wingdings" panose="05000000000000000000" pitchFamily="2" charset="2"/>
            </a:endParaRPr>
          </a:p>
          <a:p>
            <a:pPr marL="0" indent="0">
              <a:buFont typeface="Wingdings" panose="05000000000000000000" pitchFamily="2" charset="2"/>
              <a:buNone/>
            </a:pPr>
            <a:r>
              <a:rPr lang="de-CH" sz="1200">
                <a:latin typeface="+mn-lt"/>
                <a:sym typeface="Wingdings" panose="05000000000000000000" pitchFamily="2" charset="2"/>
              </a:rPr>
              <a:t>Zudem muss man noch die Herstellung von Metall oder Plastik berücksichtigen. </a:t>
            </a:r>
          </a:p>
          <a:p>
            <a:pPr marL="0" indent="0">
              <a:buFont typeface="Wingdings" panose="05000000000000000000" pitchFamily="2" charset="2"/>
              <a:buNone/>
            </a:pPr>
            <a:endParaRPr lang="de-CH" sz="1200">
              <a:latin typeface="+mn-lt"/>
              <a:sym typeface="Wingdings" panose="05000000000000000000" pitchFamily="2" charset="2"/>
            </a:endParaRPr>
          </a:p>
          <a:p>
            <a:pPr marL="0" indent="0">
              <a:buFont typeface="Wingdings" panose="05000000000000000000" pitchFamily="2" charset="2"/>
              <a:buNone/>
            </a:pPr>
            <a:r>
              <a:rPr lang="de-CH" sz="1200">
                <a:latin typeface="+mn-lt"/>
                <a:sym typeface="Wingdings" panose="05000000000000000000" pitchFamily="2" charset="2"/>
              </a:rPr>
              <a:t>Quellen: https://www.refurbed.at/a/auswirkungen-elektroschrott/ </a:t>
            </a:r>
          </a:p>
          <a:p>
            <a:pPr marL="0" indent="0">
              <a:buFont typeface="Wingdings" panose="05000000000000000000" pitchFamily="2" charset="2"/>
              <a:buNone/>
            </a:pPr>
            <a:r>
              <a:rPr lang="de-CH" sz="1200">
                <a:latin typeface="+mn-lt"/>
              </a:rPr>
              <a:t>https://nachhaltig-sein.info/lebensweise/plastik-kunststoff-folgen-mensch-tiere-umwelt-gesundheit</a:t>
            </a:r>
          </a:p>
          <a:p>
            <a:pPr marL="0" indent="0">
              <a:buNone/>
            </a:pPr>
            <a:endParaRPr lang="de-CH" sz="1200">
              <a:latin typeface="+mn-lt"/>
            </a:endParaRPr>
          </a:p>
          <a:p>
            <a:pPr marL="0" indent="0">
              <a:buNone/>
            </a:pPr>
            <a:endParaRPr lang="de-CH" sz="1200">
              <a:latin typeface="+mn-lt"/>
            </a:endParaRPr>
          </a:p>
          <a:p>
            <a:pPr marL="0" indent="0">
              <a:buNone/>
            </a:pPr>
            <a:r>
              <a:rPr lang="de-CH" sz="1200" b="1">
                <a:latin typeface="+mn-lt"/>
              </a:rPr>
              <a:t>4. Werbung: </a:t>
            </a:r>
          </a:p>
          <a:p>
            <a:pPr marL="342900" lvl="0" indent="-342900">
              <a:lnSpc>
                <a:spcPct val="150000"/>
              </a:lnSpc>
              <a:buFont typeface="Symbol" panose="05050102010706020507" pitchFamily="18" charset="2"/>
              <a:buChar char=""/>
            </a:pPr>
            <a:r>
              <a:rPr lang="de-CH" sz="1200" i="1">
                <a:effectLst/>
                <a:latin typeface="+mn-lt"/>
                <a:ea typeface="Calibri" panose="020F0502020204030204" pitchFamily="34" charset="0"/>
                <a:cs typeface="Times New Roman" panose="02020603050405020304" pitchFamily="18" charset="0"/>
              </a:rPr>
              <a:t>Was will Werbung?</a:t>
            </a:r>
          </a:p>
          <a:p>
            <a:pPr marL="0" lvl="0" indent="0">
              <a:lnSpc>
                <a:spcPct val="150000"/>
              </a:lnSpc>
              <a:buFont typeface="Symbol" panose="05050102010706020507" pitchFamily="18" charset="2"/>
              <a:buNone/>
            </a:pPr>
            <a:r>
              <a:rPr lang="de-CH" sz="1200">
                <a:effectLst/>
                <a:latin typeface="+mn-lt"/>
                <a:ea typeface="Calibri" panose="020F0502020204030204" pitchFamily="34" charset="0"/>
                <a:cs typeface="Times New Roman" panose="02020603050405020304" pitchFamily="18" charset="0"/>
              </a:rPr>
              <a:t>Werbung möchte dich auf Dinge aufmerksam machen, sodass du diese kaufst und konsumierst und zum Verbraucher wirst. Dahinter steckt natürlich auch die Gewinnorientierung der Produzenten. </a:t>
            </a:r>
          </a:p>
          <a:p>
            <a:pPr marL="0" lvl="0" indent="0">
              <a:lnSpc>
                <a:spcPct val="150000"/>
              </a:lnSpc>
              <a:buFont typeface="Symbol" panose="05050102010706020507" pitchFamily="18" charset="2"/>
              <a:buNone/>
            </a:pPr>
            <a:endParaRPr lang="de-CH" sz="1200">
              <a:effectLst/>
              <a:latin typeface="+mn-lt"/>
              <a:ea typeface="Calibri" panose="020F0502020204030204" pitchFamily="34" charset="0"/>
              <a:cs typeface="Times New Roman" panose="02020603050405020304" pitchFamily="18" charset="0"/>
            </a:endParaRPr>
          </a:p>
          <a:p>
            <a:pPr marL="0" lvl="0" indent="0">
              <a:lnSpc>
                <a:spcPct val="150000"/>
              </a:lnSpc>
              <a:buFont typeface="Symbol" panose="05050102010706020507" pitchFamily="18" charset="2"/>
              <a:buNone/>
            </a:pPr>
            <a:r>
              <a:rPr lang="de-CH" sz="1200">
                <a:effectLst/>
                <a:latin typeface="+mn-lt"/>
                <a:ea typeface="Calibri" panose="020F0502020204030204" pitchFamily="34" charset="0"/>
                <a:cs typeface="Times New Roman" panose="02020603050405020304" pitchFamily="18" charset="0"/>
              </a:rPr>
              <a:t>Werbung will deine Aufmerksamkeit: </a:t>
            </a:r>
            <a:r>
              <a:rPr lang="de-CH" sz="1200">
                <a:latin typeface="+mn-lt"/>
              </a:rPr>
              <a:t>Werber machen sich viele Gedanken, wie sie bei dir Emotionen auslösen können, damit du dann ein Produkt kaufst. Gerade bei Produkten, die sich kaum unterscheiden oder sogar deiner Gesundheit schaden (z.B. Zigaretten) brauchen Werber gute Ideen. Dafür lassen sie sich vieles einfallen: Mit Humor, fantastischen Bildern und psychologischen Tricks gestalten sie eine Werbekampagne.</a:t>
            </a:r>
          </a:p>
          <a:p>
            <a:pPr marL="0" lvl="0" indent="0">
              <a:lnSpc>
                <a:spcPct val="150000"/>
              </a:lnSpc>
              <a:buFont typeface="Symbol" panose="05050102010706020507" pitchFamily="18" charset="2"/>
              <a:buNone/>
            </a:pPr>
            <a:endParaRPr lang="de-CH" sz="1200">
              <a:latin typeface="+mn-lt"/>
            </a:endParaRPr>
          </a:p>
          <a:p>
            <a:pPr marL="0" lvl="0" indent="0">
              <a:lnSpc>
                <a:spcPct val="150000"/>
              </a:lnSpc>
              <a:buFont typeface="Symbol" panose="05050102010706020507" pitchFamily="18" charset="2"/>
              <a:buNone/>
            </a:pPr>
            <a:r>
              <a:rPr lang="de-CH" sz="1200">
                <a:latin typeface="+mn-lt"/>
              </a:rPr>
              <a:t>Unbewusste Werbung: Werbung, die nicht eindeutig als Werbung erkannt werden kann + «</a:t>
            </a:r>
            <a:r>
              <a:rPr lang="de-CH" sz="1200" err="1">
                <a:latin typeface="+mn-lt"/>
              </a:rPr>
              <a:t>Product</a:t>
            </a:r>
            <a:r>
              <a:rPr lang="de-CH" sz="1200">
                <a:latin typeface="+mn-lt"/>
              </a:rPr>
              <a:t> Placement» = Platzierung eines Produktes insbesondere in Spielfilmen oder Serien. </a:t>
            </a:r>
          </a:p>
          <a:p>
            <a:pPr marL="0" lvl="0" indent="0">
              <a:lnSpc>
                <a:spcPct val="150000"/>
              </a:lnSpc>
              <a:buFont typeface="Symbol" panose="05050102010706020507" pitchFamily="18" charset="2"/>
              <a:buNone/>
            </a:pPr>
            <a:endParaRPr lang="de-CH" sz="1200">
              <a:latin typeface="+mn-lt"/>
            </a:endParaRPr>
          </a:p>
          <a:p>
            <a:pPr marL="0" lvl="0" indent="0">
              <a:lnSpc>
                <a:spcPct val="107000"/>
              </a:lnSpc>
              <a:buFont typeface="Symbol" panose="05050102010706020507" pitchFamily="18" charset="2"/>
              <a:buNone/>
            </a:pPr>
            <a:r>
              <a:rPr lang="de-CH" sz="1200">
                <a:latin typeface="+mn-lt"/>
              </a:rPr>
              <a:t>Was passiert im Gehirn?: </a:t>
            </a:r>
          </a:p>
          <a:p>
            <a:pPr marL="0" lvl="0" indent="0">
              <a:lnSpc>
                <a:spcPct val="107000"/>
              </a:lnSpc>
              <a:buFont typeface="Symbol" panose="05050102010706020507" pitchFamily="18" charset="2"/>
              <a:buNone/>
            </a:pPr>
            <a:r>
              <a:rPr lang="de-CH" sz="1200">
                <a:effectLst/>
                <a:latin typeface="+mn-lt"/>
                <a:ea typeface="Calibri" panose="020F0502020204030204" pitchFamily="34" charset="0"/>
                <a:cs typeface="Times New Roman" panose="02020603050405020304" pitchFamily="18" charset="0"/>
              </a:rPr>
              <a:t>- Unbewusste und bewusste Wahrnehmung von Werbung </a:t>
            </a:r>
          </a:p>
          <a:p>
            <a:pPr marL="0" lvl="0" indent="0">
              <a:lnSpc>
                <a:spcPct val="107000"/>
              </a:lnSpc>
              <a:buFont typeface="Symbol" panose="05050102010706020507" pitchFamily="18" charset="2"/>
              <a:buNone/>
            </a:pPr>
            <a:r>
              <a:rPr lang="de-CH" sz="1200">
                <a:effectLst/>
                <a:latin typeface="+mn-lt"/>
                <a:ea typeface="Calibri" panose="020F0502020204030204" pitchFamily="34" charset="0"/>
                <a:cs typeface="Times New Roman" panose="02020603050405020304" pitchFamily="18" charset="0"/>
              </a:rPr>
              <a:t>- Reizüberflutung setzt den selektiven Wahrnehmungsmechanismus ausser Kraft </a:t>
            </a:r>
            <a:r>
              <a:rPr lang="de-CH" sz="1200">
                <a:effectLst/>
                <a:latin typeface="+mn-lt"/>
                <a:ea typeface="Calibri" panose="020F0502020204030204" pitchFamily="34" charset="0"/>
                <a:cs typeface="Arial" panose="020B0604020202020204" pitchFamily="34" charset="0"/>
                <a:sym typeface="Wingdings" panose="05000000000000000000" pitchFamily="2" charset="2"/>
              </a:rPr>
              <a:t></a:t>
            </a:r>
            <a:r>
              <a:rPr lang="de-CH" sz="1200">
                <a:effectLst/>
                <a:latin typeface="+mn-lt"/>
                <a:ea typeface="Calibri" panose="020F0502020204030204" pitchFamily="34" charset="0"/>
                <a:cs typeface="Times New Roman" panose="02020603050405020304" pitchFamily="18" charset="0"/>
              </a:rPr>
              <a:t> ungefilterte Ablagerung im Unterbewusstsein </a:t>
            </a:r>
            <a:r>
              <a:rPr lang="de-CH" sz="1200">
                <a:effectLst/>
                <a:latin typeface="+mn-lt"/>
                <a:ea typeface="Calibri" panose="020F0502020204030204" pitchFamily="34" charset="0"/>
                <a:cs typeface="Arial" panose="020B0604020202020204" pitchFamily="34" charset="0"/>
                <a:sym typeface="Wingdings" panose="05000000000000000000" pitchFamily="2" charset="2"/>
              </a:rPr>
              <a:t></a:t>
            </a:r>
            <a:r>
              <a:rPr lang="de-CH" sz="1200">
                <a:effectLst/>
                <a:latin typeface="+mn-lt"/>
                <a:ea typeface="Calibri" panose="020F0502020204030204" pitchFamily="34" charset="0"/>
                <a:cs typeface="Times New Roman" panose="02020603050405020304" pitchFamily="18" charset="0"/>
              </a:rPr>
              <a:t> bis zum unreflektierten Handeln oder Konsum der entsprechenden Produkte </a:t>
            </a:r>
          </a:p>
          <a:p>
            <a:pPr marL="0" lvl="0" indent="0">
              <a:lnSpc>
                <a:spcPct val="107000"/>
              </a:lnSpc>
              <a:buFont typeface="Symbol" panose="05050102010706020507" pitchFamily="18" charset="2"/>
              <a:buNone/>
            </a:pPr>
            <a:r>
              <a:rPr lang="de-CH" sz="1200">
                <a:effectLst/>
                <a:latin typeface="+mn-lt"/>
                <a:ea typeface="Calibri" panose="020F0502020204030204" pitchFamily="34" charset="0"/>
                <a:cs typeface="Times New Roman" panose="02020603050405020304" pitchFamily="18" charset="0"/>
              </a:rPr>
              <a:t>- Lernerfolg </a:t>
            </a:r>
            <a:r>
              <a:rPr lang="de-CH" sz="1200">
                <a:effectLst/>
                <a:latin typeface="+mn-lt"/>
                <a:ea typeface="Calibri" panose="020F0502020204030204" pitchFamily="34" charset="0"/>
                <a:cs typeface="Arial" panose="020B0604020202020204" pitchFamily="34" charset="0"/>
                <a:sym typeface="Wingdings" panose="05000000000000000000" pitchFamily="2" charset="2"/>
              </a:rPr>
              <a:t></a:t>
            </a:r>
            <a:r>
              <a:rPr lang="de-CH" sz="1200">
                <a:effectLst/>
                <a:latin typeface="+mn-lt"/>
                <a:ea typeface="Calibri" panose="020F0502020204030204" pitchFamily="34" charset="0"/>
                <a:cs typeface="Times New Roman" panose="02020603050405020304" pitchFamily="18" charset="0"/>
              </a:rPr>
              <a:t> unmittelbar mit Interesse einer Sache verknüpft (indem Werbeprofis mit den Produkten eine hohe Aufmerksamkeit sogar schon bei Kindern erreichen)</a:t>
            </a:r>
          </a:p>
          <a:p>
            <a:pPr marL="342900" lvl="0" indent="-342900">
              <a:lnSpc>
                <a:spcPct val="107000"/>
              </a:lnSpc>
              <a:spcAft>
                <a:spcPts val="800"/>
              </a:spcAft>
              <a:buFont typeface="Wingdings" panose="05000000000000000000" pitchFamily="2" charset="2"/>
              <a:buChar char=""/>
            </a:pPr>
            <a:r>
              <a:rPr lang="de-CH" sz="1200">
                <a:effectLst/>
                <a:latin typeface="+mn-lt"/>
                <a:ea typeface="Calibri" panose="020F0502020204030204" pitchFamily="34" charset="0"/>
                <a:cs typeface="Arial" panose="020B0604020202020204" pitchFamily="34" charset="0"/>
              </a:rPr>
              <a:t>Verknüpfung von Zigaretten-Werbung mit Schokolade oder Kaugummis =&gt; Rauchen plötzlich als ein normales Verhalten angesehen </a:t>
            </a:r>
          </a:p>
          <a:p>
            <a:pPr marL="0" lvl="0" indent="0">
              <a:lnSpc>
                <a:spcPct val="150000"/>
              </a:lnSpc>
              <a:buFont typeface="Symbol" panose="05050102010706020507" pitchFamily="18" charset="2"/>
              <a:buNone/>
            </a:pPr>
            <a:endParaRPr lang="de-CH" sz="1200">
              <a:effectLst/>
              <a:latin typeface="+mn-lt"/>
              <a:ea typeface="Calibri" panose="020F0502020204030204" pitchFamily="34" charset="0"/>
              <a:cs typeface="Times New Roman" panose="02020603050405020304" pitchFamily="18" charset="0"/>
            </a:endParaRPr>
          </a:p>
          <a:p>
            <a:pPr marL="0" lvl="0" indent="0">
              <a:lnSpc>
                <a:spcPct val="150000"/>
              </a:lnSpc>
              <a:spcAft>
                <a:spcPts val="800"/>
              </a:spcAft>
              <a:buFont typeface="Symbol" panose="05050102010706020507" pitchFamily="18" charset="2"/>
              <a:buNone/>
            </a:pPr>
            <a:r>
              <a:rPr lang="de-CH" sz="1200" i="1">
                <a:effectLst/>
                <a:latin typeface="+mn-lt"/>
                <a:ea typeface="Calibri" panose="020F0502020204030204" pitchFamily="34" charset="0"/>
                <a:cs typeface="Times New Roman" panose="02020603050405020304" pitchFamily="18" charset="0"/>
              </a:rPr>
              <a:t>Wie werden E-Zigaretten in der Werbung dargestellt? </a:t>
            </a:r>
          </a:p>
          <a:p>
            <a:pPr marL="285750" lvl="0" indent="-285750">
              <a:lnSpc>
                <a:spcPct val="150000"/>
              </a:lnSpc>
              <a:spcAft>
                <a:spcPts val="800"/>
              </a:spcAft>
              <a:buFontTx/>
              <a:buChar char="-"/>
            </a:pPr>
            <a:r>
              <a:rPr lang="de-CH" sz="1200" i="0">
                <a:effectLst/>
                <a:latin typeface="+mn-lt"/>
                <a:ea typeface="Calibri" panose="020F0502020204030204" pitchFamily="34" charset="0"/>
                <a:cs typeface="Times New Roman" panose="02020603050405020304" pitchFamily="18" charset="0"/>
              </a:rPr>
              <a:t>Man stellt sie gesünder als Zigarette dar (z.B. Dampf gesund und kein Rauch)</a:t>
            </a:r>
          </a:p>
          <a:p>
            <a:pPr marL="285750" lvl="0" indent="-285750">
              <a:lnSpc>
                <a:spcPct val="150000"/>
              </a:lnSpc>
              <a:spcAft>
                <a:spcPts val="800"/>
              </a:spcAft>
              <a:buFontTx/>
              <a:buChar char="-"/>
            </a:pPr>
            <a:r>
              <a:rPr lang="de-CH" sz="1200" i="0">
                <a:effectLst/>
                <a:latin typeface="+mn-lt"/>
                <a:ea typeface="Calibri" panose="020F0502020204030204" pitchFamily="34" charset="0"/>
                <a:cs typeface="Times New Roman" panose="02020603050405020304" pitchFamily="18" charset="0"/>
              </a:rPr>
              <a:t>Viele Farben </a:t>
            </a:r>
          </a:p>
          <a:p>
            <a:pPr marL="285750" lvl="0" indent="-285750">
              <a:lnSpc>
                <a:spcPct val="150000"/>
              </a:lnSpc>
              <a:spcAft>
                <a:spcPts val="800"/>
              </a:spcAft>
              <a:buFontTx/>
              <a:buChar char="-"/>
            </a:pPr>
            <a:r>
              <a:rPr lang="de-CH" sz="1200" i="0">
                <a:effectLst/>
                <a:latin typeface="+mn-lt"/>
                <a:ea typeface="Calibri" panose="020F0502020204030204" pitchFamily="34" charset="0"/>
                <a:cs typeface="Times New Roman" panose="02020603050405020304" pitchFamily="18" charset="0"/>
              </a:rPr>
              <a:t>Form wie ein Stift oder Lipgloss</a:t>
            </a:r>
          </a:p>
          <a:p>
            <a:pPr marL="285750" lvl="0" indent="-285750">
              <a:lnSpc>
                <a:spcPct val="150000"/>
              </a:lnSpc>
              <a:spcAft>
                <a:spcPts val="800"/>
              </a:spcAft>
              <a:buFontTx/>
              <a:buChar char="-"/>
            </a:pPr>
            <a:r>
              <a:rPr lang="de-CH" sz="1200" i="0">
                <a:effectLst/>
                <a:latin typeface="+mn-lt"/>
                <a:ea typeface="Calibri" panose="020F0502020204030204" pitchFamily="34" charset="0"/>
                <a:cs typeface="Times New Roman" panose="02020603050405020304" pitchFamily="18" charset="0"/>
              </a:rPr>
              <a:t>Verschiedene Farben </a:t>
            </a:r>
          </a:p>
          <a:p>
            <a:pPr marL="285750" lvl="0" indent="-285750">
              <a:lnSpc>
                <a:spcPct val="150000"/>
              </a:lnSpc>
              <a:spcAft>
                <a:spcPts val="800"/>
              </a:spcAft>
              <a:buFontTx/>
              <a:buChar char="-"/>
            </a:pPr>
            <a:r>
              <a:rPr lang="de-CH" sz="1200" i="0">
                <a:effectLst/>
                <a:latin typeface="+mn-lt"/>
                <a:ea typeface="Calibri" panose="020F0502020204030204" pitchFamily="34" charset="0"/>
                <a:cs typeface="Times New Roman" panose="02020603050405020304" pitchFamily="18" charset="0"/>
              </a:rPr>
              <a:t>In Verbindung mit Früchten gebracht und Assoziation mit gesund </a:t>
            </a:r>
          </a:p>
          <a:p>
            <a:pPr marL="285750" lvl="0" indent="-285750">
              <a:lnSpc>
                <a:spcPct val="150000"/>
              </a:lnSpc>
              <a:spcAft>
                <a:spcPts val="800"/>
              </a:spcAft>
              <a:buFontTx/>
              <a:buChar char="-"/>
            </a:pPr>
            <a:r>
              <a:rPr lang="de-CH" sz="1200" i="0">
                <a:effectLst/>
                <a:latin typeface="+mn-lt"/>
                <a:ea typeface="Calibri" panose="020F0502020204030204" pitchFamily="34" charset="0"/>
                <a:cs typeface="Times New Roman" panose="02020603050405020304" pitchFamily="18" charset="0"/>
              </a:rPr>
              <a:t>Durch Dampf kein Husten und somit gesünder</a:t>
            </a:r>
          </a:p>
          <a:p>
            <a:pPr marL="285750" lvl="0" indent="-285750">
              <a:lnSpc>
                <a:spcPct val="150000"/>
              </a:lnSpc>
              <a:spcAft>
                <a:spcPts val="800"/>
              </a:spcAft>
              <a:buFontTx/>
              <a:buChar char="-"/>
            </a:pPr>
            <a:r>
              <a:rPr lang="de-CH" sz="1200" i="0">
                <a:effectLst/>
                <a:latin typeface="+mn-lt"/>
                <a:ea typeface="Calibri" panose="020F0502020204030204" pitchFamily="34" charset="0"/>
                <a:cs typeface="Times New Roman" panose="02020603050405020304" pitchFamily="18" charset="0"/>
              </a:rPr>
              <a:t>Kein Gestank vom Rauch, sondern fruchtige und angenehme Düfte </a:t>
            </a:r>
          </a:p>
          <a:p>
            <a:pPr marL="0" indent="0">
              <a:buNone/>
            </a:pPr>
            <a:endParaRPr lang="de-CH"/>
          </a:p>
        </p:txBody>
      </p:sp>
      <p:sp>
        <p:nvSpPr>
          <p:cNvPr id="4" name="Fußzeilenplatzhalter 3">
            <a:extLst>
              <a:ext uri="{FF2B5EF4-FFF2-40B4-BE49-F238E27FC236}">
                <a16:creationId xmlns:a16="http://schemas.microsoft.com/office/drawing/2014/main" id="{4746E0EC-4E2F-0E8A-A83B-40DE44E23398}"/>
              </a:ext>
            </a:extLst>
          </p:cNvPr>
          <p:cNvSpPr>
            <a:spLocks noGrp="1"/>
          </p:cNvSpPr>
          <p:nvPr>
            <p:ph type="ftr" sz="quarter" idx="4"/>
          </p:nvPr>
        </p:nvSpPr>
        <p:spPr/>
        <p:txBody>
          <a:bodyPr/>
          <a:lstStyle/>
          <a:p>
            <a:r>
              <a:rPr lang="de-DE"/>
              <a:t>Workshop E-Zigaretten</a:t>
            </a:r>
          </a:p>
        </p:txBody>
      </p:sp>
      <p:sp>
        <p:nvSpPr>
          <p:cNvPr id="5" name="Foliennummernplatzhalter 4">
            <a:extLst>
              <a:ext uri="{FF2B5EF4-FFF2-40B4-BE49-F238E27FC236}">
                <a16:creationId xmlns:a16="http://schemas.microsoft.com/office/drawing/2014/main" id="{73699ECD-3520-A51D-F0C6-EC3E6BF017C4}"/>
              </a:ext>
            </a:extLst>
          </p:cNvPr>
          <p:cNvSpPr>
            <a:spLocks noGrp="1"/>
          </p:cNvSpPr>
          <p:nvPr>
            <p:ph type="sldNum" sz="quarter" idx="5"/>
          </p:nvPr>
        </p:nvSpPr>
        <p:spPr/>
        <p:txBody>
          <a:bodyPr/>
          <a:lstStyle/>
          <a:p>
            <a:fld id="{006F1CDE-25D5-A04A-A3EE-EA95F8898077}" type="slidenum">
              <a:rPr lang="de-DE" smtClean="0"/>
              <a:t>7</a:t>
            </a:fld>
            <a:endParaRPr lang="de-DE"/>
          </a:p>
        </p:txBody>
      </p:sp>
    </p:spTree>
    <p:extLst>
      <p:ext uri="{BB962C8B-B14F-4D97-AF65-F5344CB8AC3E}">
        <p14:creationId xmlns:p14="http://schemas.microsoft.com/office/powerpoint/2010/main" val="802884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fr-CH"/>
          </a:p>
        </p:txBody>
      </p:sp>
      <p:sp>
        <p:nvSpPr>
          <p:cNvPr id="4" name="Fußzeilenplatzhalter 3"/>
          <p:cNvSpPr>
            <a:spLocks noGrp="1"/>
          </p:cNvSpPr>
          <p:nvPr>
            <p:ph type="ftr" sz="quarter" idx="4"/>
          </p:nvPr>
        </p:nvSpPr>
        <p:spPr/>
        <p:txBody>
          <a:bodyPr/>
          <a:lstStyle/>
          <a:p>
            <a:r>
              <a:rPr lang="de-DE"/>
              <a:t>Workshop E-Zigaretten</a:t>
            </a:r>
          </a:p>
        </p:txBody>
      </p:sp>
      <p:sp>
        <p:nvSpPr>
          <p:cNvPr id="5" name="Foliennummernplatzhalter 4"/>
          <p:cNvSpPr>
            <a:spLocks noGrp="1"/>
          </p:cNvSpPr>
          <p:nvPr>
            <p:ph type="sldNum" sz="quarter" idx="5"/>
          </p:nvPr>
        </p:nvSpPr>
        <p:spPr/>
        <p:txBody>
          <a:bodyPr/>
          <a:lstStyle/>
          <a:p>
            <a:fld id="{006F1CDE-25D5-A04A-A3EE-EA95F8898077}" type="slidenum">
              <a:rPr lang="de-DE" smtClean="0"/>
              <a:t>8</a:t>
            </a:fld>
            <a:endParaRPr lang="de-DE"/>
          </a:p>
        </p:txBody>
      </p:sp>
    </p:spTree>
    <p:extLst>
      <p:ext uri="{BB962C8B-B14F-4D97-AF65-F5344CB8AC3E}">
        <p14:creationId xmlns:p14="http://schemas.microsoft.com/office/powerpoint/2010/main" val="2176021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Daten von 2018 (Quelle: https://ind.obsan.admin.ch/indicator/monam/tabakkonsum-alter-11-15)</a:t>
            </a:r>
          </a:p>
        </p:txBody>
      </p:sp>
      <p:sp>
        <p:nvSpPr>
          <p:cNvPr id="4" name="Fußzeilenplatzhalter 3"/>
          <p:cNvSpPr>
            <a:spLocks noGrp="1"/>
          </p:cNvSpPr>
          <p:nvPr>
            <p:ph type="ftr" sz="quarter" idx="4"/>
          </p:nvPr>
        </p:nvSpPr>
        <p:spPr/>
        <p:txBody>
          <a:bodyPr/>
          <a:lstStyle/>
          <a:p>
            <a:r>
              <a:rPr lang="de-DE"/>
              <a:t>Workshop E-Zigaretten</a:t>
            </a:r>
          </a:p>
        </p:txBody>
      </p:sp>
      <p:sp>
        <p:nvSpPr>
          <p:cNvPr id="5" name="Foliennummernplatzhalter 4"/>
          <p:cNvSpPr>
            <a:spLocks noGrp="1"/>
          </p:cNvSpPr>
          <p:nvPr>
            <p:ph type="sldNum" sz="quarter" idx="5"/>
          </p:nvPr>
        </p:nvSpPr>
        <p:spPr/>
        <p:txBody>
          <a:bodyPr/>
          <a:lstStyle/>
          <a:p>
            <a:fld id="{006F1CDE-25D5-A04A-A3EE-EA95F8898077}" type="slidenum">
              <a:rPr lang="de-DE" smtClean="0"/>
              <a:t>9</a:t>
            </a:fld>
            <a:endParaRPr lang="de-DE"/>
          </a:p>
        </p:txBody>
      </p:sp>
    </p:spTree>
    <p:extLst>
      <p:ext uri="{BB962C8B-B14F-4D97-AF65-F5344CB8AC3E}">
        <p14:creationId xmlns:p14="http://schemas.microsoft.com/office/powerpoint/2010/main" val="2458906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folie Blau ">
    <p:spTree>
      <p:nvGrpSpPr>
        <p:cNvPr id="1" name=""/>
        <p:cNvGrpSpPr/>
        <p:nvPr/>
      </p:nvGrpSpPr>
      <p:grpSpPr>
        <a:xfrm>
          <a:off x="0" y="0"/>
          <a:ext cx="0" cy="0"/>
          <a:chOff x="0" y="0"/>
          <a:chExt cx="0" cy="0"/>
        </a:xfrm>
      </p:grpSpPr>
      <p:sp>
        <p:nvSpPr>
          <p:cNvPr id="5" name="Rechteck 4"/>
          <p:cNvSpPr/>
          <p:nvPr userDrawn="1"/>
        </p:nvSpPr>
        <p:spPr>
          <a:xfrm>
            <a:off x="0" y="0"/>
            <a:ext cx="9144000" cy="515302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de-DE"/>
          </a:p>
        </p:txBody>
      </p:sp>
      <p:sp>
        <p:nvSpPr>
          <p:cNvPr id="24" name="Textplatzhalter 3"/>
          <p:cNvSpPr>
            <a:spLocks noGrp="1"/>
          </p:cNvSpPr>
          <p:nvPr>
            <p:ph type="body" sz="quarter" idx="10" hasCustomPrompt="1"/>
          </p:nvPr>
        </p:nvSpPr>
        <p:spPr>
          <a:xfrm>
            <a:off x="834772" y="777302"/>
            <a:ext cx="7725282" cy="3044890"/>
          </a:xfrm>
          <a:prstGeom prst="rect">
            <a:avLst/>
          </a:prstGeom>
        </p:spPr>
        <p:txBody>
          <a:bodyPr vert="horz" lIns="0" tIns="0" rIns="0" bIns="0"/>
          <a:lstStyle>
            <a:lvl1pPr marL="0" indent="0">
              <a:lnSpc>
                <a:spcPts val="4000"/>
              </a:lnSpc>
              <a:spcBef>
                <a:spcPts val="0"/>
              </a:spcBef>
              <a:buNone/>
              <a:defRPr sz="4000" b="1" i="0">
                <a:solidFill>
                  <a:schemeClr val="bg1"/>
                </a:solidFill>
                <a:latin typeface="Arial" panose="020B0604020202020204" pitchFamily="34" charset="0"/>
                <a:cs typeface="Arial" panose="020B0604020202020204" pitchFamily="34" charset="0"/>
              </a:defRPr>
            </a:lvl1pPr>
            <a:lvl2pPr>
              <a:defRPr sz="4400">
                <a:latin typeface="+mj-lt"/>
              </a:defRPr>
            </a:lvl2pPr>
            <a:lvl3pPr>
              <a:defRPr sz="4400">
                <a:latin typeface="+mj-lt"/>
              </a:defRPr>
            </a:lvl3pPr>
            <a:lvl4pPr>
              <a:defRPr sz="4400">
                <a:latin typeface="+mj-lt"/>
              </a:defRPr>
            </a:lvl4pPr>
            <a:lvl5pPr>
              <a:defRPr sz="4400">
                <a:latin typeface="+mj-lt"/>
              </a:defRPr>
            </a:lvl5pPr>
          </a:lstStyle>
          <a:p>
            <a:pPr lvl="0"/>
            <a:r>
              <a:rPr lang="de-CH"/>
              <a:t>Titel</a:t>
            </a:r>
          </a:p>
        </p:txBody>
      </p:sp>
      <p:pic>
        <p:nvPicPr>
          <p:cNvPr id="4" name="Grafik 3">
            <a:extLst>
              <a:ext uri="{FF2B5EF4-FFF2-40B4-BE49-F238E27FC236}">
                <a16:creationId xmlns:a16="http://schemas.microsoft.com/office/drawing/2014/main" id="{0C5056F8-105B-6545-8A2D-8517971DFA41}"/>
              </a:ext>
            </a:extLst>
          </p:cNvPr>
          <p:cNvPicPr>
            <a:picLocks noChangeAspect="1"/>
          </p:cNvPicPr>
          <p:nvPr userDrawn="1"/>
        </p:nvPicPr>
        <p:blipFill>
          <a:blip r:embed="rId2"/>
          <a:stretch>
            <a:fillRect/>
          </a:stretch>
        </p:blipFill>
        <p:spPr>
          <a:xfrm>
            <a:off x="5370060" y="4074059"/>
            <a:ext cx="3378695" cy="902705"/>
          </a:xfrm>
          <a:prstGeom prst="rect">
            <a:avLst/>
          </a:prstGeom>
        </p:spPr>
      </p:pic>
      <p:sp>
        <p:nvSpPr>
          <p:cNvPr id="7" name="Rechteck 6">
            <a:extLst>
              <a:ext uri="{FF2B5EF4-FFF2-40B4-BE49-F238E27FC236}">
                <a16:creationId xmlns:a16="http://schemas.microsoft.com/office/drawing/2014/main" id="{A2E970E3-C7C9-244B-A197-CDF1F9016093}"/>
              </a:ext>
            </a:extLst>
          </p:cNvPr>
          <p:cNvSpPr/>
          <p:nvPr userDrawn="1"/>
        </p:nvSpPr>
        <p:spPr>
          <a:xfrm>
            <a:off x="827088" y="4715892"/>
            <a:ext cx="355805" cy="51371"/>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22939907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Text, Aufzählung">
    <p:spTree>
      <p:nvGrpSpPr>
        <p:cNvPr id="1" name=""/>
        <p:cNvGrpSpPr/>
        <p:nvPr/>
      </p:nvGrpSpPr>
      <p:grpSpPr>
        <a:xfrm>
          <a:off x="0" y="0"/>
          <a:ext cx="0" cy="0"/>
          <a:chOff x="0" y="0"/>
          <a:chExt cx="0" cy="0"/>
        </a:xfrm>
      </p:grpSpPr>
      <p:sp>
        <p:nvSpPr>
          <p:cNvPr id="5" name="Textplatzhalter 4"/>
          <p:cNvSpPr>
            <a:spLocks noGrp="1"/>
          </p:cNvSpPr>
          <p:nvPr>
            <p:ph type="body" sz="quarter" idx="11" hasCustomPrompt="1"/>
          </p:nvPr>
        </p:nvSpPr>
        <p:spPr>
          <a:xfrm>
            <a:off x="837008" y="2435917"/>
            <a:ext cx="7730730" cy="2080521"/>
          </a:xfrm>
          <a:prstGeom prst="rect">
            <a:avLst/>
          </a:prstGeom>
        </p:spPr>
        <p:txBody>
          <a:bodyPr lIns="0" tIns="0" rIns="0" bIns="0"/>
          <a:lstStyle>
            <a:lvl1pPr marL="342900" indent="-342900">
              <a:buFont typeface="Wingdings" panose="05000000000000000000" pitchFamily="2" charset="2"/>
              <a:buChar char="§"/>
              <a:defRPr sz="17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de-DE"/>
              <a:t>Aufzählungstext</a:t>
            </a:r>
          </a:p>
          <a:p>
            <a:pPr lvl="0"/>
            <a:r>
              <a:rPr lang="de-DE"/>
              <a:t>Aufzählungstext</a:t>
            </a:r>
          </a:p>
        </p:txBody>
      </p:sp>
      <p:sp>
        <p:nvSpPr>
          <p:cNvPr id="3" name="Inhaltsplatzhalter 2"/>
          <p:cNvSpPr>
            <a:spLocks noGrp="1"/>
          </p:cNvSpPr>
          <p:nvPr>
            <p:ph sz="quarter" idx="12" hasCustomPrompt="1"/>
          </p:nvPr>
        </p:nvSpPr>
        <p:spPr>
          <a:xfrm>
            <a:off x="837008" y="1548985"/>
            <a:ext cx="7730730" cy="994508"/>
          </a:xfrm>
          <a:prstGeom prst="rect">
            <a:avLst/>
          </a:prstGeom>
        </p:spPr>
        <p:txBody>
          <a:bodyPr lIns="0" tIns="0" rIns="0" bIns="0"/>
          <a:lstStyle>
            <a:lvl1pPr marL="0" indent="0">
              <a:spcBef>
                <a:spcPts val="0"/>
              </a:spcBef>
              <a:buFontTx/>
              <a:buNone/>
              <a:defRPr sz="1700"/>
            </a:lvl1pPr>
          </a:lstStyle>
          <a:p>
            <a:pPr lvl="0"/>
            <a:r>
              <a:rPr lang="de-DE"/>
              <a:t>Text</a:t>
            </a:r>
          </a:p>
        </p:txBody>
      </p:sp>
      <p:sp>
        <p:nvSpPr>
          <p:cNvPr id="6" name="Textplatzhalter 2"/>
          <p:cNvSpPr>
            <a:spLocks noGrp="1"/>
          </p:cNvSpPr>
          <p:nvPr>
            <p:ph type="body" sz="quarter" idx="10" hasCustomPrompt="1"/>
          </p:nvPr>
        </p:nvSpPr>
        <p:spPr>
          <a:xfrm>
            <a:off x="827088" y="808038"/>
            <a:ext cx="7740650" cy="536899"/>
          </a:xfrm>
          <a:prstGeom prst="rect">
            <a:avLst/>
          </a:prstGeom>
        </p:spPr>
        <p:txBody>
          <a:bodyPr lIns="0" tIns="0" rIns="0" bIns="0"/>
          <a:lstStyle>
            <a:lvl1pPr marL="0" indent="0">
              <a:lnSpc>
                <a:spcPts val="2400"/>
              </a:lnSpc>
              <a:spcBef>
                <a:spcPts val="0"/>
              </a:spcBef>
              <a:buFontTx/>
              <a:buNone/>
              <a:defRPr sz="2400" b="1" i="0">
                <a:solidFill>
                  <a:schemeClr val="tx2"/>
                </a:solidFill>
                <a:latin typeface="Arial" panose="020B0604020202020204" pitchFamily="34" charset="0"/>
                <a:cs typeface="Arial" panose="020B0604020202020204" pitchFamily="34" charset="0"/>
              </a:defRPr>
            </a:lvl1pPr>
          </a:lstStyle>
          <a:p>
            <a:pPr lvl="0"/>
            <a:r>
              <a:rPr lang="de-DE"/>
              <a:t>Titel</a:t>
            </a:r>
          </a:p>
        </p:txBody>
      </p:sp>
    </p:spTree>
    <p:extLst>
      <p:ext uri="{BB962C8B-B14F-4D97-AF65-F5344CB8AC3E}">
        <p14:creationId xmlns:p14="http://schemas.microsoft.com/office/powerpoint/2010/main" val="28316774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Aufzählung und 2. Ebene">
    <p:spTree>
      <p:nvGrpSpPr>
        <p:cNvPr id="1" name=""/>
        <p:cNvGrpSpPr/>
        <p:nvPr/>
      </p:nvGrpSpPr>
      <p:grpSpPr>
        <a:xfrm>
          <a:off x="0" y="0"/>
          <a:ext cx="0" cy="0"/>
          <a:chOff x="0" y="0"/>
          <a:chExt cx="0" cy="0"/>
        </a:xfrm>
      </p:grpSpPr>
      <p:sp>
        <p:nvSpPr>
          <p:cNvPr id="7" name="Textplatzhalter 2"/>
          <p:cNvSpPr>
            <a:spLocks noGrp="1"/>
          </p:cNvSpPr>
          <p:nvPr>
            <p:ph type="body" sz="quarter" idx="10" hasCustomPrompt="1"/>
          </p:nvPr>
        </p:nvSpPr>
        <p:spPr>
          <a:xfrm>
            <a:off x="832536" y="808038"/>
            <a:ext cx="7735202" cy="536899"/>
          </a:xfrm>
          <a:prstGeom prst="rect">
            <a:avLst/>
          </a:prstGeom>
        </p:spPr>
        <p:txBody>
          <a:bodyPr lIns="0" tIns="0" rIns="0" bIns="0"/>
          <a:lstStyle>
            <a:lvl1pPr marL="0" indent="0">
              <a:lnSpc>
                <a:spcPts val="2400"/>
              </a:lnSpc>
              <a:spcBef>
                <a:spcPts val="0"/>
              </a:spcBef>
              <a:buFontTx/>
              <a:buNone/>
              <a:defRPr sz="2400" b="1" i="0">
                <a:solidFill>
                  <a:schemeClr val="tx2"/>
                </a:solidFill>
                <a:latin typeface="Arial" panose="020B0604020202020204" pitchFamily="34" charset="0"/>
                <a:cs typeface="Arial" panose="020B0604020202020204" pitchFamily="34" charset="0"/>
              </a:defRPr>
            </a:lvl1pPr>
          </a:lstStyle>
          <a:p>
            <a:pPr lvl="0"/>
            <a:r>
              <a:rPr lang="de-DE"/>
              <a:t>Titel</a:t>
            </a:r>
          </a:p>
        </p:txBody>
      </p:sp>
      <p:sp>
        <p:nvSpPr>
          <p:cNvPr id="8" name="Textplatzhalter 4"/>
          <p:cNvSpPr>
            <a:spLocks noGrp="1"/>
          </p:cNvSpPr>
          <p:nvPr>
            <p:ph type="body" sz="quarter" idx="11" hasCustomPrompt="1"/>
          </p:nvPr>
        </p:nvSpPr>
        <p:spPr>
          <a:xfrm>
            <a:off x="834772" y="1564871"/>
            <a:ext cx="7732966" cy="2951567"/>
          </a:xfrm>
          <a:prstGeom prst="rect">
            <a:avLst/>
          </a:prstGeom>
        </p:spPr>
        <p:txBody>
          <a:bodyPr lIns="0" tIns="0" rIns="0" bIns="0"/>
          <a:lstStyle>
            <a:lvl1pPr marL="342900" marR="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sz="1700" baseline="0">
                <a:latin typeface="+mn-lt"/>
              </a:defRPr>
            </a:lvl1pPr>
            <a:lvl2pPr marL="622300" marR="0" indent="-222250" algn="l" defTabSz="457200" rtl="0" eaLnBrk="1" fontAlgn="auto" latinLnBrk="0" hangingPunct="1">
              <a:lnSpc>
                <a:spcPct val="100000"/>
              </a:lnSpc>
              <a:spcBef>
                <a:spcPct val="20000"/>
              </a:spcBef>
              <a:spcAft>
                <a:spcPts val="0"/>
              </a:spcAft>
              <a:buClrTx/>
              <a:buSzTx/>
              <a:buFont typeface="Symbol" charset="2"/>
              <a:buChar char="-"/>
              <a:tabLst/>
              <a:defRPr sz="1400" baseline="0">
                <a:latin typeface="+mn-lt"/>
              </a:defRPr>
            </a:lvl2pPr>
            <a:lvl3pPr>
              <a:defRPr sz="1800">
                <a:latin typeface="+mn-lt"/>
              </a:defRPr>
            </a:lvl3pPr>
            <a:lvl4pPr>
              <a:defRPr sz="1800">
                <a:latin typeface="+mn-lt"/>
              </a:defRPr>
            </a:lvl4pPr>
            <a:lvl5pPr>
              <a:defRPr sz="1800">
                <a:latin typeface="+mn-lt"/>
              </a:defRPr>
            </a:lvl5pPr>
          </a:lstStyle>
          <a:p>
            <a:pPr lvl="0"/>
            <a:r>
              <a:rPr lang="de-DE"/>
              <a:t>Aufzählungstext 1. Ebene</a:t>
            </a:r>
          </a:p>
          <a:p>
            <a:pPr lvl="1"/>
            <a:r>
              <a:rPr lang="de-DE"/>
              <a:t>Aufzählung 2. Ebene</a:t>
            </a:r>
          </a:p>
          <a:p>
            <a:pPr lvl="1"/>
            <a:r>
              <a:rPr lang="de-DE"/>
              <a:t>Aufzählung 2. Ebene</a:t>
            </a:r>
          </a:p>
          <a:p>
            <a:pPr lvl="1"/>
            <a:r>
              <a:rPr lang="de-DE"/>
              <a:t>Aufzählung 2. Ebene</a:t>
            </a:r>
          </a:p>
          <a:p>
            <a:pPr lvl="1"/>
            <a:endParaRPr lang="de-DE"/>
          </a:p>
          <a:p>
            <a:pPr lvl="0"/>
            <a:r>
              <a:rPr lang="de-DE"/>
              <a:t>Aufzählungstext 1. Ebene</a:t>
            </a:r>
          </a:p>
          <a:p>
            <a:pPr lvl="1"/>
            <a:r>
              <a:rPr lang="de-DE"/>
              <a:t>Aufzählung 2. Ebene</a:t>
            </a:r>
          </a:p>
          <a:p>
            <a:pPr lvl="1"/>
            <a:r>
              <a:rPr lang="de-DE"/>
              <a:t>Aufzählung 2. Ebene</a:t>
            </a:r>
          </a:p>
          <a:p>
            <a:pPr lvl="1"/>
            <a:r>
              <a:rPr lang="de-DE"/>
              <a:t>Aufzählung 2. Ebene</a:t>
            </a:r>
          </a:p>
          <a:p>
            <a:pPr lvl="1"/>
            <a:endParaRPr lang="de-DE"/>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Bild und Text rechts">
    <p:spTree>
      <p:nvGrpSpPr>
        <p:cNvPr id="1" name=""/>
        <p:cNvGrpSpPr/>
        <p:nvPr/>
      </p:nvGrpSpPr>
      <p:grpSpPr>
        <a:xfrm>
          <a:off x="0" y="0"/>
          <a:ext cx="0" cy="0"/>
          <a:chOff x="0" y="0"/>
          <a:chExt cx="0" cy="0"/>
        </a:xfrm>
      </p:grpSpPr>
      <p:sp>
        <p:nvSpPr>
          <p:cNvPr id="15" name="Textplatzhalter 2"/>
          <p:cNvSpPr>
            <a:spLocks noGrp="1"/>
          </p:cNvSpPr>
          <p:nvPr>
            <p:ph type="body" sz="quarter" idx="10" hasCustomPrompt="1"/>
          </p:nvPr>
        </p:nvSpPr>
        <p:spPr>
          <a:xfrm>
            <a:off x="827088" y="808038"/>
            <a:ext cx="7740650" cy="536899"/>
          </a:xfrm>
          <a:prstGeom prst="rect">
            <a:avLst/>
          </a:prstGeom>
        </p:spPr>
        <p:txBody>
          <a:bodyPr lIns="0" tIns="0" rIns="0" bIns="0"/>
          <a:lstStyle>
            <a:lvl1pPr marL="0" indent="0">
              <a:lnSpc>
                <a:spcPts val="2400"/>
              </a:lnSpc>
              <a:spcBef>
                <a:spcPts val="0"/>
              </a:spcBef>
              <a:buFontTx/>
              <a:buNone/>
              <a:defRPr sz="2400" b="1" i="0">
                <a:solidFill>
                  <a:schemeClr val="tx2"/>
                </a:solidFill>
                <a:latin typeface="Arial" panose="020B0604020202020204" pitchFamily="34" charset="0"/>
                <a:cs typeface="Arial" panose="020B0604020202020204" pitchFamily="34" charset="0"/>
              </a:defRPr>
            </a:lvl1pPr>
          </a:lstStyle>
          <a:p>
            <a:pPr lvl="0"/>
            <a:r>
              <a:rPr lang="de-DE"/>
              <a:t>Titel</a:t>
            </a:r>
          </a:p>
        </p:txBody>
      </p:sp>
      <p:sp>
        <p:nvSpPr>
          <p:cNvPr id="17" name="Textplatzhalter 3"/>
          <p:cNvSpPr>
            <a:spLocks noGrp="1"/>
          </p:cNvSpPr>
          <p:nvPr>
            <p:ph type="body" sz="quarter" idx="11" hasCustomPrompt="1"/>
          </p:nvPr>
        </p:nvSpPr>
        <p:spPr>
          <a:xfrm>
            <a:off x="4790601" y="1561780"/>
            <a:ext cx="3777137" cy="3205483"/>
          </a:xfrm>
          <a:prstGeom prst="rect">
            <a:avLst/>
          </a:prstGeom>
        </p:spPr>
        <p:txBody>
          <a:bodyPr lIns="0" tIns="0" rIns="0" bIns="0" numCol="1" spcCol="180000"/>
          <a:lstStyle>
            <a:lvl1pPr marL="0" marR="0" indent="0" algn="l" defTabSz="457200" rtl="0" eaLnBrk="1" fontAlgn="auto" latinLnBrk="0" hangingPunct="1">
              <a:lnSpc>
                <a:spcPct val="100000"/>
              </a:lnSpc>
              <a:spcBef>
                <a:spcPts val="0"/>
              </a:spcBef>
              <a:spcAft>
                <a:spcPts val="0"/>
              </a:spcAft>
              <a:buClrTx/>
              <a:buSzTx/>
              <a:buFontTx/>
              <a:buNone/>
              <a:tabLst/>
              <a:defRPr sz="17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CH"/>
              <a:t>Text Arial Regular </a:t>
            </a:r>
            <a:br>
              <a:rPr lang="de-CH"/>
            </a:br>
            <a:r>
              <a:rPr lang="de-CH"/>
              <a:t>neben Bild</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Text links und Bild nebeneinander">
    <p:spTree>
      <p:nvGrpSpPr>
        <p:cNvPr id="1" name=""/>
        <p:cNvGrpSpPr/>
        <p:nvPr/>
      </p:nvGrpSpPr>
      <p:grpSpPr>
        <a:xfrm>
          <a:off x="0" y="0"/>
          <a:ext cx="0" cy="0"/>
          <a:chOff x="0" y="0"/>
          <a:chExt cx="0" cy="0"/>
        </a:xfrm>
      </p:grpSpPr>
      <p:sp>
        <p:nvSpPr>
          <p:cNvPr id="3" name="Textplatzhalter 2"/>
          <p:cNvSpPr>
            <a:spLocks noGrp="1"/>
          </p:cNvSpPr>
          <p:nvPr>
            <p:ph type="body" sz="quarter" idx="10" hasCustomPrompt="1"/>
          </p:nvPr>
        </p:nvSpPr>
        <p:spPr>
          <a:xfrm>
            <a:off x="834773" y="808038"/>
            <a:ext cx="7632700" cy="536899"/>
          </a:xfrm>
          <a:prstGeom prst="rect">
            <a:avLst/>
          </a:prstGeom>
        </p:spPr>
        <p:txBody>
          <a:bodyPr lIns="0" tIns="0" rIns="0" bIns="0"/>
          <a:lstStyle>
            <a:lvl1pPr marL="0" indent="0">
              <a:lnSpc>
                <a:spcPts val="2400"/>
              </a:lnSpc>
              <a:spcBef>
                <a:spcPts val="0"/>
              </a:spcBef>
              <a:buFontTx/>
              <a:buNone/>
              <a:defRPr sz="2400" b="1" i="0">
                <a:solidFill>
                  <a:schemeClr val="tx2"/>
                </a:solidFill>
                <a:latin typeface="Arial" panose="020B0604020202020204" pitchFamily="34" charset="0"/>
                <a:cs typeface="Arial" panose="020B0604020202020204" pitchFamily="34" charset="0"/>
              </a:defRPr>
            </a:lvl1pPr>
          </a:lstStyle>
          <a:p>
            <a:pPr lvl="0"/>
            <a:r>
              <a:rPr lang="de-DE"/>
              <a:t>Titel</a:t>
            </a:r>
          </a:p>
        </p:txBody>
      </p:sp>
      <p:sp>
        <p:nvSpPr>
          <p:cNvPr id="5" name="Textplatzhalter 3"/>
          <p:cNvSpPr>
            <a:spLocks noGrp="1"/>
          </p:cNvSpPr>
          <p:nvPr>
            <p:ph type="body" sz="quarter" idx="11" hasCustomPrompt="1"/>
          </p:nvPr>
        </p:nvSpPr>
        <p:spPr>
          <a:xfrm>
            <a:off x="834772" y="1547707"/>
            <a:ext cx="2063876" cy="2968732"/>
          </a:xfrm>
          <a:prstGeom prst="rect">
            <a:avLst/>
          </a:prstGeom>
        </p:spPr>
        <p:txBody>
          <a:bodyPr lIns="0" tIns="0" rIns="0" bIns="0" numCol="1" spcCol="180000"/>
          <a:lstStyle>
            <a:lvl1pPr marL="0" marR="0" indent="0" algn="l" defTabSz="457200" rtl="0" eaLnBrk="1" fontAlgn="auto" latinLnBrk="0" hangingPunct="1">
              <a:lnSpc>
                <a:spcPct val="100000"/>
              </a:lnSpc>
              <a:spcBef>
                <a:spcPts val="0"/>
              </a:spcBef>
              <a:spcAft>
                <a:spcPts val="0"/>
              </a:spcAft>
              <a:buClrTx/>
              <a:buSzTx/>
              <a:buFontTx/>
              <a:buNone/>
              <a:tabLst/>
              <a:defRPr sz="17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CH"/>
              <a:t>Text Arial Regular </a:t>
            </a:r>
            <a:br>
              <a:rPr lang="de-CH"/>
            </a:br>
            <a:r>
              <a:rPr lang="de-CH"/>
              <a:t>neben Bild</a:t>
            </a:r>
          </a:p>
        </p:txBody>
      </p:sp>
    </p:spTree>
    <p:extLst>
      <p:ext uri="{BB962C8B-B14F-4D97-AF65-F5344CB8AC3E}">
        <p14:creationId xmlns:p14="http://schemas.microsoft.com/office/powerpoint/2010/main" val="5198538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Bildlegende">
    <p:spTree>
      <p:nvGrpSpPr>
        <p:cNvPr id="1" name=""/>
        <p:cNvGrpSpPr/>
        <p:nvPr/>
      </p:nvGrpSpPr>
      <p:grpSpPr>
        <a:xfrm>
          <a:off x="0" y="0"/>
          <a:ext cx="0" cy="0"/>
          <a:chOff x="0" y="0"/>
          <a:chExt cx="0" cy="0"/>
        </a:xfrm>
      </p:grpSpPr>
      <p:sp>
        <p:nvSpPr>
          <p:cNvPr id="3" name="Textplatzhalter 2"/>
          <p:cNvSpPr>
            <a:spLocks noGrp="1"/>
          </p:cNvSpPr>
          <p:nvPr>
            <p:ph type="body" sz="quarter" idx="10" hasCustomPrompt="1"/>
          </p:nvPr>
        </p:nvSpPr>
        <p:spPr>
          <a:xfrm>
            <a:off x="834772" y="808038"/>
            <a:ext cx="7732966" cy="536899"/>
          </a:xfrm>
          <a:prstGeom prst="rect">
            <a:avLst/>
          </a:prstGeom>
        </p:spPr>
        <p:txBody>
          <a:bodyPr lIns="0" tIns="0" rIns="0" bIns="0"/>
          <a:lstStyle>
            <a:lvl1pPr marL="0" indent="0">
              <a:lnSpc>
                <a:spcPts val="2400"/>
              </a:lnSpc>
              <a:spcBef>
                <a:spcPts val="0"/>
              </a:spcBef>
              <a:buFontTx/>
              <a:buNone/>
              <a:defRPr sz="2400" b="1" i="0">
                <a:solidFill>
                  <a:schemeClr val="tx2"/>
                </a:solidFill>
                <a:latin typeface="Arial" panose="020B0604020202020204" pitchFamily="34" charset="0"/>
                <a:cs typeface="Arial" panose="020B0604020202020204" pitchFamily="34" charset="0"/>
              </a:defRPr>
            </a:lvl1pPr>
          </a:lstStyle>
          <a:p>
            <a:pPr lvl="0"/>
            <a:r>
              <a:rPr lang="de-DE"/>
              <a:t>Titel</a:t>
            </a:r>
          </a:p>
        </p:txBody>
      </p:sp>
      <p:sp>
        <p:nvSpPr>
          <p:cNvPr id="5" name="Textplatzhalter 3"/>
          <p:cNvSpPr>
            <a:spLocks noGrp="1"/>
          </p:cNvSpPr>
          <p:nvPr>
            <p:ph type="body" sz="quarter" idx="11" hasCustomPrompt="1"/>
          </p:nvPr>
        </p:nvSpPr>
        <p:spPr>
          <a:xfrm>
            <a:off x="827088" y="4248715"/>
            <a:ext cx="7721601" cy="295155"/>
          </a:xfrm>
          <a:prstGeom prst="rect">
            <a:avLst/>
          </a:prstGeom>
        </p:spPr>
        <p:txBody>
          <a:bodyPr lIns="0" tIns="0" rIns="0" bIns="0" numCol="1" spcCol="180000"/>
          <a:lstStyle>
            <a:lvl1pPr marL="0" marR="0" indent="0" algn="l" defTabSz="457200" rtl="0" eaLnBrk="1" fontAlgn="auto" latinLnBrk="0" hangingPunct="1">
              <a:lnSpc>
                <a:spcPct val="100000"/>
              </a:lnSpc>
              <a:spcBef>
                <a:spcPts val="0"/>
              </a:spcBef>
              <a:spcAft>
                <a:spcPts val="0"/>
              </a:spcAft>
              <a:buClrTx/>
              <a:buSzTx/>
              <a:buFontTx/>
              <a:buNone/>
              <a:tabLst/>
              <a:defRPr sz="1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CH"/>
              <a:t>Legendentext</a:t>
            </a:r>
          </a:p>
          <a:p>
            <a:pPr lvl="0"/>
            <a:r>
              <a:rPr lang="de-CH"/>
              <a:t>zweite Zeile</a:t>
            </a:r>
          </a:p>
        </p:txBody>
      </p:sp>
    </p:spTree>
    <p:extLst>
      <p:ext uri="{BB962C8B-B14F-4D97-AF65-F5344CB8AC3E}">
        <p14:creationId xmlns:p14="http://schemas.microsoft.com/office/powerpoint/2010/main" val="2234277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sses Einzel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7700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chlussfolie vollflächig blau">
    <p:spTree>
      <p:nvGrpSpPr>
        <p:cNvPr id="1" name=""/>
        <p:cNvGrpSpPr/>
        <p:nvPr/>
      </p:nvGrpSpPr>
      <p:grpSpPr>
        <a:xfrm>
          <a:off x="0" y="0"/>
          <a:ext cx="0" cy="0"/>
          <a:chOff x="0" y="0"/>
          <a:chExt cx="0" cy="0"/>
        </a:xfrm>
      </p:grpSpPr>
      <p:sp>
        <p:nvSpPr>
          <p:cNvPr id="5" name="Rechteck 4"/>
          <p:cNvSpPr/>
          <p:nvPr userDrawn="1"/>
        </p:nvSpPr>
        <p:spPr>
          <a:xfrm>
            <a:off x="0" y="0"/>
            <a:ext cx="9144000" cy="515302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de-DE"/>
          </a:p>
        </p:txBody>
      </p:sp>
      <p:sp>
        <p:nvSpPr>
          <p:cNvPr id="24" name="Textplatzhalter 3"/>
          <p:cNvSpPr>
            <a:spLocks noGrp="1"/>
          </p:cNvSpPr>
          <p:nvPr>
            <p:ph type="body" sz="quarter" idx="10" hasCustomPrompt="1"/>
          </p:nvPr>
        </p:nvSpPr>
        <p:spPr>
          <a:xfrm>
            <a:off x="842456" y="792670"/>
            <a:ext cx="7725282" cy="3056954"/>
          </a:xfrm>
          <a:prstGeom prst="rect">
            <a:avLst/>
          </a:prstGeom>
        </p:spPr>
        <p:txBody>
          <a:bodyPr vert="horz" lIns="0" tIns="0" rIns="0" bIns="0"/>
          <a:lstStyle>
            <a:lvl1pPr marL="0" indent="0">
              <a:lnSpc>
                <a:spcPts val="4000"/>
              </a:lnSpc>
              <a:spcBef>
                <a:spcPts val="0"/>
              </a:spcBef>
              <a:buNone/>
              <a:defRPr sz="4000" b="1" i="0">
                <a:solidFill>
                  <a:schemeClr val="bg1"/>
                </a:solidFill>
                <a:latin typeface="Arial" panose="020B0604020202020204" pitchFamily="34" charset="0"/>
                <a:cs typeface="Arial" panose="020B0604020202020204" pitchFamily="34" charset="0"/>
              </a:defRPr>
            </a:lvl1pPr>
            <a:lvl2pPr>
              <a:defRPr sz="4400">
                <a:latin typeface="+mj-lt"/>
              </a:defRPr>
            </a:lvl2pPr>
            <a:lvl3pPr>
              <a:defRPr sz="4400">
                <a:latin typeface="+mj-lt"/>
              </a:defRPr>
            </a:lvl3pPr>
            <a:lvl4pPr>
              <a:defRPr sz="4400">
                <a:latin typeface="+mj-lt"/>
              </a:defRPr>
            </a:lvl4pPr>
            <a:lvl5pPr>
              <a:defRPr sz="4400">
                <a:latin typeface="+mj-lt"/>
              </a:defRPr>
            </a:lvl5pPr>
          </a:lstStyle>
          <a:p>
            <a:pPr lvl="0"/>
            <a:r>
              <a:rPr lang="de-CH"/>
              <a:t>Titel</a:t>
            </a:r>
            <a:endParaRPr lang="de-DE"/>
          </a:p>
        </p:txBody>
      </p:sp>
      <p:pic>
        <p:nvPicPr>
          <p:cNvPr id="6" name="Grafik 5">
            <a:extLst>
              <a:ext uri="{FF2B5EF4-FFF2-40B4-BE49-F238E27FC236}">
                <a16:creationId xmlns:a16="http://schemas.microsoft.com/office/drawing/2014/main" id="{BFF2D187-0B66-5645-8CE4-DE02893EFD3F}"/>
              </a:ext>
            </a:extLst>
          </p:cNvPr>
          <p:cNvPicPr>
            <a:picLocks noChangeAspect="1"/>
          </p:cNvPicPr>
          <p:nvPr userDrawn="1"/>
        </p:nvPicPr>
        <p:blipFill>
          <a:blip r:embed="rId2"/>
          <a:stretch>
            <a:fillRect/>
          </a:stretch>
        </p:blipFill>
        <p:spPr>
          <a:xfrm>
            <a:off x="5370060" y="4074059"/>
            <a:ext cx="3378695" cy="902705"/>
          </a:xfrm>
          <a:prstGeom prst="rect">
            <a:avLst/>
          </a:prstGeom>
        </p:spPr>
      </p:pic>
      <p:sp>
        <p:nvSpPr>
          <p:cNvPr id="7" name="Rechteck 6">
            <a:extLst>
              <a:ext uri="{FF2B5EF4-FFF2-40B4-BE49-F238E27FC236}">
                <a16:creationId xmlns:a16="http://schemas.microsoft.com/office/drawing/2014/main" id="{186FADFD-8738-A94F-8268-5C906976D2DD}"/>
              </a:ext>
            </a:extLst>
          </p:cNvPr>
          <p:cNvSpPr/>
          <p:nvPr userDrawn="1"/>
        </p:nvSpPr>
        <p:spPr>
          <a:xfrm>
            <a:off x="827088" y="4715892"/>
            <a:ext cx="355805" cy="51371"/>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20355730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folie Zweizeilig Zusatzzeil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89C1A633-FEE4-C648-AED1-60109F6CDB7E}"/>
              </a:ext>
            </a:extLst>
          </p:cNvPr>
          <p:cNvSpPr/>
          <p:nvPr userDrawn="1"/>
        </p:nvSpPr>
        <p:spPr>
          <a:xfrm>
            <a:off x="0" y="0"/>
            <a:ext cx="9144000" cy="515302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de-DE"/>
          </a:p>
        </p:txBody>
      </p:sp>
      <p:sp>
        <p:nvSpPr>
          <p:cNvPr id="4" name="Textplatzhalter 3"/>
          <p:cNvSpPr>
            <a:spLocks noGrp="1"/>
          </p:cNvSpPr>
          <p:nvPr userDrawn="1">
            <p:ph type="body" sz="quarter" idx="10" hasCustomPrompt="1"/>
          </p:nvPr>
        </p:nvSpPr>
        <p:spPr>
          <a:xfrm>
            <a:off x="834772" y="777302"/>
            <a:ext cx="7632700" cy="1078803"/>
          </a:xfrm>
          <a:prstGeom prst="rect">
            <a:avLst/>
          </a:prstGeom>
        </p:spPr>
        <p:txBody>
          <a:bodyPr vert="horz" lIns="0" tIns="0" rIns="0" bIns="0"/>
          <a:lstStyle>
            <a:lvl1pPr marL="0" indent="0">
              <a:lnSpc>
                <a:spcPts val="4000"/>
              </a:lnSpc>
              <a:spcBef>
                <a:spcPts val="0"/>
              </a:spcBef>
              <a:buNone/>
              <a:defRPr sz="4000" b="1" i="0">
                <a:solidFill>
                  <a:schemeClr val="bg1"/>
                </a:solidFill>
                <a:latin typeface="Arial" panose="020B0604020202020204" pitchFamily="34" charset="0"/>
                <a:cs typeface="Arial" panose="020B0604020202020204" pitchFamily="34" charset="0"/>
              </a:defRPr>
            </a:lvl1pPr>
            <a:lvl2pPr>
              <a:defRPr sz="4400">
                <a:latin typeface="+mj-lt"/>
              </a:defRPr>
            </a:lvl2pPr>
            <a:lvl3pPr>
              <a:defRPr sz="4400">
                <a:latin typeface="+mj-lt"/>
              </a:defRPr>
            </a:lvl3pPr>
            <a:lvl4pPr>
              <a:defRPr sz="4400">
                <a:latin typeface="+mj-lt"/>
              </a:defRPr>
            </a:lvl4pPr>
            <a:lvl5pPr>
              <a:defRPr sz="4400">
                <a:latin typeface="+mj-lt"/>
              </a:defRPr>
            </a:lvl5pPr>
          </a:lstStyle>
          <a:p>
            <a:pPr lvl="0"/>
            <a:r>
              <a:rPr lang="de-CH"/>
              <a:t>Titel</a:t>
            </a:r>
          </a:p>
          <a:p>
            <a:pPr lvl="0"/>
            <a:r>
              <a:rPr lang="de-CH"/>
              <a:t>zweizeilig</a:t>
            </a:r>
            <a:endParaRPr lang="de-DE"/>
          </a:p>
        </p:txBody>
      </p:sp>
      <p:sp>
        <p:nvSpPr>
          <p:cNvPr id="25" name="Textplatzhalter 3"/>
          <p:cNvSpPr>
            <a:spLocks noGrp="1"/>
          </p:cNvSpPr>
          <p:nvPr>
            <p:ph type="body" sz="quarter" idx="11" hasCustomPrompt="1"/>
          </p:nvPr>
        </p:nvSpPr>
        <p:spPr>
          <a:xfrm>
            <a:off x="827088" y="1876427"/>
            <a:ext cx="7632700" cy="625330"/>
          </a:xfrm>
          <a:prstGeom prst="rect">
            <a:avLst/>
          </a:prstGeom>
        </p:spPr>
        <p:txBody>
          <a:bodyPr vert="horz" lIns="0" tIns="0" rIns="0" bIns="0"/>
          <a:lstStyle>
            <a:lvl1pPr marL="0" indent="0">
              <a:lnSpc>
                <a:spcPts val="4000"/>
              </a:lnSpc>
              <a:spcBef>
                <a:spcPts val="0"/>
              </a:spcBef>
              <a:buNone/>
              <a:defRPr sz="1700" b="1" i="0" baseline="0">
                <a:solidFill>
                  <a:schemeClr val="bg1"/>
                </a:solidFill>
                <a:latin typeface="Arial" panose="020B0604020202020204" pitchFamily="34" charset="0"/>
                <a:cs typeface="Arial" panose="020B0604020202020204" pitchFamily="34" charset="0"/>
              </a:defRPr>
            </a:lvl1pPr>
            <a:lvl2pPr>
              <a:defRPr sz="4400">
                <a:latin typeface="+mj-lt"/>
              </a:defRPr>
            </a:lvl2pPr>
            <a:lvl3pPr>
              <a:defRPr sz="4400">
                <a:latin typeface="+mj-lt"/>
              </a:defRPr>
            </a:lvl3pPr>
            <a:lvl4pPr>
              <a:defRPr sz="4400">
                <a:latin typeface="+mj-lt"/>
              </a:defRPr>
            </a:lvl4pPr>
            <a:lvl5pPr>
              <a:defRPr sz="4400">
                <a:latin typeface="+mj-lt"/>
              </a:defRPr>
            </a:lvl5pPr>
          </a:lstStyle>
          <a:p>
            <a:pPr lvl="0"/>
            <a:r>
              <a:rPr lang="de-CH"/>
              <a:t>Zusatzzeile falls erwünscht</a:t>
            </a:r>
          </a:p>
        </p:txBody>
      </p:sp>
      <p:pic>
        <p:nvPicPr>
          <p:cNvPr id="9" name="Grafik 8">
            <a:extLst>
              <a:ext uri="{FF2B5EF4-FFF2-40B4-BE49-F238E27FC236}">
                <a16:creationId xmlns:a16="http://schemas.microsoft.com/office/drawing/2014/main" id="{DB41E401-4030-1C49-9187-AEC3036AD8D8}"/>
              </a:ext>
            </a:extLst>
          </p:cNvPr>
          <p:cNvPicPr>
            <a:picLocks noChangeAspect="1"/>
          </p:cNvPicPr>
          <p:nvPr userDrawn="1"/>
        </p:nvPicPr>
        <p:blipFill>
          <a:blip r:embed="rId2"/>
          <a:stretch>
            <a:fillRect/>
          </a:stretch>
        </p:blipFill>
        <p:spPr>
          <a:xfrm>
            <a:off x="5370060" y="4074059"/>
            <a:ext cx="3378695" cy="902705"/>
          </a:xfrm>
          <a:prstGeom prst="rect">
            <a:avLst/>
          </a:prstGeom>
        </p:spPr>
      </p:pic>
      <p:sp>
        <p:nvSpPr>
          <p:cNvPr id="10" name="Rechteck 9">
            <a:extLst>
              <a:ext uri="{FF2B5EF4-FFF2-40B4-BE49-F238E27FC236}">
                <a16:creationId xmlns:a16="http://schemas.microsoft.com/office/drawing/2014/main" id="{88056340-0268-8445-9092-E371906F867C}"/>
              </a:ext>
            </a:extLst>
          </p:cNvPr>
          <p:cNvSpPr/>
          <p:nvPr userDrawn="1"/>
        </p:nvSpPr>
        <p:spPr>
          <a:xfrm>
            <a:off x="827088" y="4715892"/>
            <a:ext cx="355805" cy="51371"/>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folie Weis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E2029BAE-A91E-0C40-BA5D-EA1228EE616F}"/>
              </a:ext>
            </a:extLst>
          </p:cNvPr>
          <p:cNvSpPr/>
          <p:nvPr userDrawn="1"/>
        </p:nvSpPr>
        <p:spPr>
          <a:xfrm>
            <a:off x="7043596" y="4427145"/>
            <a:ext cx="1683945" cy="47983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 name="Rechteck 1"/>
          <p:cNvSpPr/>
          <p:nvPr userDrawn="1"/>
        </p:nvSpPr>
        <p:spPr>
          <a:xfrm>
            <a:off x="6308333" y="318499"/>
            <a:ext cx="2342507" cy="865407"/>
          </a:xfrm>
          <a:prstGeom prst="rect">
            <a:avLst/>
          </a:prstGeom>
          <a:solidFill>
            <a:schemeClr val="bg1"/>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de-CH"/>
          </a:p>
        </p:txBody>
      </p:sp>
      <p:sp>
        <p:nvSpPr>
          <p:cNvPr id="4" name="Textplatzhalter 3"/>
          <p:cNvSpPr>
            <a:spLocks noGrp="1"/>
          </p:cNvSpPr>
          <p:nvPr userDrawn="1">
            <p:ph type="body" sz="quarter" idx="10" hasCustomPrompt="1"/>
          </p:nvPr>
        </p:nvSpPr>
        <p:spPr>
          <a:xfrm>
            <a:off x="827088" y="784986"/>
            <a:ext cx="7740650" cy="1866006"/>
          </a:xfrm>
          <a:prstGeom prst="rect">
            <a:avLst/>
          </a:prstGeom>
        </p:spPr>
        <p:txBody>
          <a:bodyPr vert="horz" lIns="0" tIns="0" rIns="0" bIns="0"/>
          <a:lstStyle>
            <a:lvl1pPr marL="0" indent="0">
              <a:lnSpc>
                <a:spcPts val="4000"/>
              </a:lnSpc>
              <a:spcBef>
                <a:spcPts val="0"/>
              </a:spcBef>
              <a:buNone/>
              <a:defRPr sz="4000" b="1" i="0">
                <a:solidFill>
                  <a:schemeClr val="tx2"/>
                </a:solidFill>
                <a:latin typeface="Arial" panose="020B0604020202020204" pitchFamily="34" charset="0"/>
                <a:cs typeface="Arial" panose="020B0604020202020204" pitchFamily="34" charset="0"/>
              </a:defRPr>
            </a:lvl1pPr>
            <a:lvl2pPr>
              <a:defRPr sz="4400">
                <a:latin typeface="+mj-lt"/>
              </a:defRPr>
            </a:lvl2pPr>
            <a:lvl3pPr>
              <a:defRPr sz="4400">
                <a:latin typeface="+mj-lt"/>
              </a:defRPr>
            </a:lvl3pPr>
            <a:lvl4pPr>
              <a:defRPr sz="4400">
                <a:latin typeface="+mj-lt"/>
              </a:defRPr>
            </a:lvl4pPr>
            <a:lvl5pPr>
              <a:defRPr sz="4400">
                <a:latin typeface="+mj-lt"/>
              </a:defRPr>
            </a:lvl5pPr>
          </a:lstStyle>
          <a:p>
            <a:pPr lvl="0"/>
            <a:r>
              <a:rPr lang="de-CH"/>
              <a:t>Titel</a:t>
            </a:r>
            <a:endParaRPr lang="de-DE"/>
          </a:p>
        </p:txBody>
      </p:sp>
      <p:pic>
        <p:nvPicPr>
          <p:cNvPr id="6" name="Grafik 5">
            <a:extLst>
              <a:ext uri="{FF2B5EF4-FFF2-40B4-BE49-F238E27FC236}">
                <a16:creationId xmlns:a16="http://schemas.microsoft.com/office/drawing/2014/main" id="{5D8E2AEB-B69B-394A-A7AE-F4F84A266244}"/>
              </a:ext>
            </a:extLst>
          </p:cNvPr>
          <p:cNvPicPr>
            <a:picLocks noChangeAspect="1"/>
          </p:cNvPicPr>
          <p:nvPr userDrawn="1"/>
        </p:nvPicPr>
        <p:blipFill>
          <a:blip r:embed="rId2"/>
          <a:stretch>
            <a:fillRect/>
          </a:stretch>
        </p:blipFill>
        <p:spPr>
          <a:xfrm>
            <a:off x="5364264" y="4089442"/>
            <a:ext cx="3393948" cy="906780"/>
          </a:xfrm>
          <a:prstGeom prst="rect">
            <a:avLst/>
          </a:prstGeom>
        </p:spPr>
      </p:pic>
    </p:spTree>
    <p:extLst>
      <p:ext uri="{BB962C8B-B14F-4D97-AF65-F5344CB8AC3E}">
        <p14:creationId xmlns:p14="http://schemas.microsoft.com/office/powerpoint/2010/main" val="12542116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folie Band Blau">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E2029BAE-A91E-0C40-BA5D-EA1228EE616F}"/>
              </a:ext>
            </a:extLst>
          </p:cNvPr>
          <p:cNvSpPr/>
          <p:nvPr userDrawn="1"/>
        </p:nvSpPr>
        <p:spPr>
          <a:xfrm>
            <a:off x="7043596" y="4427145"/>
            <a:ext cx="1683945" cy="47983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 name="Rechteck 1"/>
          <p:cNvSpPr/>
          <p:nvPr userDrawn="1"/>
        </p:nvSpPr>
        <p:spPr>
          <a:xfrm>
            <a:off x="6308333" y="318499"/>
            <a:ext cx="2342507" cy="865407"/>
          </a:xfrm>
          <a:prstGeom prst="rect">
            <a:avLst/>
          </a:prstGeom>
          <a:solidFill>
            <a:schemeClr val="bg1"/>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de-CH"/>
          </a:p>
        </p:txBody>
      </p:sp>
      <p:sp>
        <p:nvSpPr>
          <p:cNvPr id="7" name="Rechteck 6">
            <a:extLst>
              <a:ext uri="{FF2B5EF4-FFF2-40B4-BE49-F238E27FC236}">
                <a16:creationId xmlns:a16="http://schemas.microsoft.com/office/drawing/2014/main" id="{5EBFF8DC-69CA-0D49-828C-5D8CF87D1359}"/>
              </a:ext>
            </a:extLst>
          </p:cNvPr>
          <p:cNvSpPr/>
          <p:nvPr userDrawn="1"/>
        </p:nvSpPr>
        <p:spPr>
          <a:xfrm>
            <a:off x="0" y="808039"/>
            <a:ext cx="9144000" cy="3708400"/>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de-DE"/>
          </a:p>
        </p:txBody>
      </p:sp>
      <p:sp>
        <p:nvSpPr>
          <p:cNvPr id="4" name="Textplatzhalter 3"/>
          <p:cNvSpPr>
            <a:spLocks noGrp="1"/>
          </p:cNvSpPr>
          <p:nvPr userDrawn="1">
            <p:ph type="body" sz="quarter" idx="10" hasCustomPrompt="1"/>
          </p:nvPr>
        </p:nvSpPr>
        <p:spPr>
          <a:xfrm>
            <a:off x="827088" y="1199924"/>
            <a:ext cx="7740650" cy="2426940"/>
          </a:xfrm>
          <a:prstGeom prst="rect">
            <a:avLst/>
          </a:prstGeom>
        </p:spPr>
        <p:txBody>
          <a:bodyPr vert="horz" lIns="0" tIns="0" rIns="0" bIns="0"/>
          <a:lstStyle>
            <a:lvl1pPr marL="0" indent="0">
              <a:lnSpc>
                <a:spcPts val="4000"/>
              </a:lnSpc>
              <a:spcBef>
                <a:spcPts val="0"/>
              </a:spcBef>
              <a:buNone/>
              <a:defRPr sz="4000" b="1" i="0">
                <a:solidFill>
                  <a:schemeClr val="bg1"/>
                </a:solidFill>
                <a:latin typeface="Arial" panose="020B0604020202020204" pitchFamily="34" charset="0"/>
                <a:cs typeface="Arial" panose="020B0604020202020204" pitchFamily="34" charset="0"/>
              </a:defRPr>
            </a:lvl1pPr>
            <a:lvl2pPr>
              <a:defRPr sz="4400">
                <a:latin typeface="+mj-lt"/>
              </a:defRPr>
            </a:lvl2pPr>
            <a:lvl3pPr>
              <a:defRPr sz="4400">
                <a:latin typeface="+mj-lt"/>
              </a:defRPr>
            </a:lvl3pPr>
            <a:lvl4pPr>
              <a:defRPr sz="4400">
                <a:latin typeface="+mj-lt"/>
              </a:defRPr>
            </a:lvl4pPr>
            <a:lvl5pPr>
              <a:defRPr sz="4400">
                <a:latin typeface="+mj-lt"/>
              </a:defRPr>
            </a:lvl5pPr>
          </a:lstStyle>
          <a:p>
            <a:pPr lvl="0"/>
            <a:r>
              <a:rPr lang="de-CH"/>
              <a:t>Titel</a:t>
            </a:r>
            <a:endParaRPr lang="de-DE"/>
          </a:p>
        </p:txBody>
      </p:sp>
      <p:pic>
        <p:nvPicPr>
          <p:cNvPr id="8" name="Grafik 7">
            <a:extLst>
              <a:ext uri="{FF2B5EF4-FFF2-40B4-BE49-F238E27FC236}">
                <a16:creationId xmlns:a16="http://schemas.microsoft.com/office/drawing/2014/main" id="{7405CD53-CC66-274F-958F-07CDE7A468C1}"/>
              </a:ext>
            </a:extLst>
          </p:cNvPr>
          <p:cNvPicPr>
            <a:picLocks noChangeAspect="1"/>
          </p:cNvPicPr>
          <p:nvPr userDrawn="1"/>
        </p:nvPicPr>
        <p:blipFill>
          <a:blip r:embed="rId2"/>
          <a:stretch>
            <a:fillRect/>
          </a:stretch>
        </p:blipFill>
        <p:spPr>
          <a:xfrm>
            <a:off x="6013514" y="3703704"/>
            <a:ext cx="2696821" cy="720525"/>
          </a:xfrm>
          <a:prstGeom prst="rect">
            <a:avLst/>
          </a:prstGeom>
        </p:spPr>
      </p:pic>
    </p:spTree>
    <p:extLst>
      <p:ext uri="{BB962C8B-B14F-4D97-AF65-F5344CB8AC3E}">
        <p14:creationId xmlns:p14="http://schemas.microsoft.com/office/powerpoint/2010/main" val="20417493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rtfolie Band Beige">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E2029BAE-A91E-0C40-BA5D-EA1228EE616F}"/>
              </a:ext>
            </a:extLst>
          </p:cNvPr>
          <p:cNvSpPr/>
          <p:nvPr userDrawn="1"/>
        </p:nvSpPr>
        <p:spPr>
          <a:xfrm>
            <a:off x="7043596" y="4427145"/>
            <a:ext cx="1683945" cy="47983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 name="Rechteck 1"/>
          <p:cNvSpPr/>
          <p:nvPr userDrawn="1"/>
        </p:nvSpPr>
        <p:spPr>
          <a:xfrm>
            <a:off x="6308333" y="318499"/>
            <a:ext cx="2342507" cy="865407"/>
          </a:xfrm>
          <a:prstGeom prst="rect">
            <a:avLst/>
          </a:prstGeom>
          <a:solidFill>
            <a:schemeClr val="bg1"/>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de-CH"/>
          </a:p>
        </p:txBody>
      </p:sp>
      <p:sp>
        <p:nvSpPr>
          <p:cNvPr id="7" name="Rechteck 6">
            <a:extLst>
              <a:ext uri="{FF2B5EF4-FFF2-40B4-BE49-F238E27FC236}">
                <a16:creationId xmlns:a16="http://schemas.microsoft.com/office/drawing/2014/main" id="{5EBFF8DC-69CA-0D49-828C-5D8CF87D1359}"/>
              </a:ext>
            </a:extLst>
          </p:cNvPr>
          <p:cNvSpPr/>
          <p:nvPr userDrawn="1"/>
        </p:nvSpPr>
        <p:spPr>
          <a:xfrm>
            <a:off x="0" y="808039"/>
            <a:ext cx="9144000" cy="370840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de-DE"/>
          </a:p>
        </p:txBody>
      </p:sp>
      <p:sp>
        <p:nvSpPr>
          <p:cNvPr id="4" name="Textplatzhalter 3"/>
          <p:cNvSpPr>
            <a:spLocks noGrp="1"/>
          </p:cNvSpPr>
          <p:nvPr userDrawn="1">
            <p:ph type="body" sz="quarter" idx="10" hasCustomPrompt="1"/>
          </p:nvPr>
        </p:nvSpPr>
        <p:spPr>
          <a:xfrm>
            <a:off x="827088" y="1199924"/>
            <a:ext cx="7740650" cy="2426940"/>
          </a:xfrm>
          <a:prstGeom prst="rect">
            <a:avLst/>
          </a:prstGeom>
        </p:spPr>
        <p:txBody>
          <a:bodyPr vert="horz" lIns="0" tIns="0" rIns="0" bIns="0"/>
          <a:lstStyle>
            <a:lvl1pPr marL="0" indent="0">
              <a:lnSpc>
                <a:spcPts val="4000"/>
              </a:lnSpc>
              <a:spcBef>
                <a:spcPts val="0"/>
              </a:spcBef>
              <a:buNone/>
              <a:defRPr sz="4000" b="1" i="0">
                <a:solidFill>
                  <a:schemeClr val="bg1"/>
                </a:solidFill>
                <a:latin typeface="Arial" panose="020B0604020202020204" pitchFamily="34" charset="0"/>
                <a:cs typeface="Arial" panose="020B0604020202020204" pitchFamily="34" charset="0"/>
              </a:defRPr>
            </a:lvl1pPr>
            <a:lvl2pPr>
              <a:defRPr sz="4400">
                <a:latin typeface="+mj-lt"/>
              </a:defRPr>
            </a:lvl2pPr>
            <a:lvl3pPr>
              <a:defRPr sz="4400">
                <a:latin typeface="+mj-lt"/>
              </a:defRPr>
            </a:lvl3pPr>
            <a:lvl4pPr>
              <a:defRPr sz="4400">
                <a:latin typeface="+mj-lt"/>
              </a:defRPr>
            </a:lvl4pPr>
            <a:lvl5pPr>
              <a:defRPr sz="4400">
                <a:latin typeface="+mj-lt"/>
              </a:defRPr>
            </a:lvl5pPr>
          </a:lstStyle>
          <a:p>
            <a:pPr lvl="0"/>
            <a:r>
              <a:rPr lang="de-CH"/>
              <a:t>Titel</a:t>
            </a:r>
            <a:endParaRPr lang="de-DE"/>
          </a:p>
        </p:txBody>
      </p:sp>
      <p:pic>
        <p:nvPicPr>
          <p:cNvPr id="8" name="Grafik 7">
            <a:extLst>
              <a:ext uri="{FF2B5EF4-FFF2-40B4-BE49-F238E27FC236}">
                <a16:creationId xmlns:a16="http://schemas.microsoft.com/office/drawing/2014/main" id="{7405CD53-CC66-274F-958F-07CDE7A468C1}"/>
              </a:ext>
            </a:extLst>
          </p:cNvPr>
          <p:cNvPicPr>
            <a:picLocks noChangeAspect="1"/>
          </p:cNvPicPr>
          <p:nvPr userDrawn="1"/>
        </p:nvPicPr>
        <p:blipFill>
          <a:blip r:embed="rId2"/>
          <a:stretch>
            <a:fillRect/>
          </a:stretch>
        </p:blipFill>
        <p:spPr>
          <a:xfrm>
            <a:off x="6013514" y="3703704"/>
            <a:ext cx="2696821" cy="720525"/>
          </a:xfrm>
          <a:prstGeom prst="rect">
            <a:avLst/>
          </a:prstGeom>
        </p:spPr>
      </p:pic>
    </p:spTree>
    <p:extLst>
      <p:ext uri="{BB962C8B-B14F-4D97-AF65-F5344CB8AC3E}">
        <p14:creationId xmlns:p14="http://schemas.microsoft.com/office/powerpoint/2010/main" val="42434668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Textplatzhalter 2"/>
          <p:cNvSpPr>
            <a:spLocks noGrp="1"/>
          </p:cNvSpPr>
          <p:nvPr>
            <p:ph type="body" sz="quarter" idx="10" hasCustomPrompt="1"/>
          </p:nvPr>
        </p:nvSpPr>
        <p:spPr>
          <a:xfrm>
            <a:off x="827088" y="808038"/>
            <a:ext cx="7740650" cy="536899"/>
          </a:xfrm>
          <a:prstGeom prst="rect">
            <a:avLst/>
          </a:prstGeom>
        </p:spPr>
        <p:txBody>
          <a:bodyPr lIns="0" tIns="0" rIns="0" bIns="0"/>
          <a:lstStyle>
            <a:lvl1pPr marL="0" indent="0">
              <a:lnSpc>
                <a:spcPts val="2400"/>
              </a:lnSpc>
              <a:spcBef>
                <a:spcPts val="0"/>
              </a:spcBef>
              <a:buFontTx/>
              <a:buNone/>
              <a:defRPr sz="2400" b="1" i="0">
                <a:solidFill>
                  <a:schemeClr val="tx2"/>
                </a:solidFill>
                <a:latin typeface="Arial" panose="020B0604020202020204" pitchFamily="34" charset="0"/>
                <a:cs typeface="Arial" panose="020B0604020202020204" pitchFamily="34" charset="0"/>
              </a:defRPr>
            </a:lvl1pPr>
          </a:lstStyle>
          <a:p>
            <a:pPr lvl="0"/>
            <a:r>
              <a:rPr lang="de-DE"/>
              <a:t>Titel</a:t>
            </a:r>
          </a:p>
        </p:txBody>
      </p:sp>
    </p:spTree>
    <p:extLst>
      <p:ext uri="{BB962C8B-B14F-4D97-AF65-F5344CB8AC3E}">
        <p14:creationId xmlns:p14="http://schemas.microsoft.com/office/powerpoint/2010/main" val="30908601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Text Normal ">
    <p:spTree>
      <p:nvGrpSpPr>
        <p:cNvPr id="1" name=""/>
        <p:cNvGrpSpPr/>
        <p:nvPr/>
      </p:nvGrpSpPr>
      <p:grpSpPr>
        <a:xfrm>
          <a:off x="0" y="0"/>
          <a:ext cx="0" cy="0"/>
          <a:chOff x="0" y="0"/>
          <a:chExt cx="0" cy="0"/>
        </a:xfrm>
      </p:grpSpPr>
      <p:sp>
        <p:nvSpPr>
          <p:cNvPr id="4" name="Textplatzhalter 3"/>
          <p:cNvSpPr>
            <a:spLocks noGrp="1"/>
          </p:cNvSpPr>
          <p:nvPr>
            <p:ph type="body" sz="quarter" idx="11" hasCustomPrompt="1"/>
          </p:nvPr>
        </p:nvSpPr>
        <p:spPr>
          <a:xfrm>
            <a:off x="837004" y="1549534"/>
            <a:ext cx="7730734" cy="2966904"/>
          </a:xfrm>
          <a:prstGeom prst="rect">
            <a:avLst/>
          </a:prstGeom>
        </p:spPr>
        <p:txBody>
          <a:bodyPr lIns="0" tIns="0" rIns="0" bIns="0"/>
          <a:lstStyle>
            <a:lvl1pPr marL="0" indent="0">
              <a:spcBef>
                <a:spcPts val="0"/>
              </a:spcBef>
              <a:buFontTx/>
              <a:buNone/>
              <a:defRPr sz="17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CH"/>
              <a:t>Text Arial Regular</a:t>
            </a:r>
          </a:p>
        </p:txBody>
      </p:sp>
      <p:sp>
        <p:nvSpPr>
          <p:cNvPr id="5" name="Textplatzhalter 2"/>
          <p:cNvSpPr>
            <a:spLocks noGrp="1"/>
          </p:cNvSpPr>
          <p:nvPr>
            <p:ph type="body" sz="quarter" idx="10" hasCustomPrompt="1"/>
          </p:nvPr>
        </p:nvSpPr>
        <p:spPr>
          <a:xfrm>
            <a:off x="827088" y="808038"/>
            <a:ext cx="7740650" cy="536899"/>
          </a:xfrm>
          <a:prstGeom prst="rect">
            <a:avLst/>
          </a:prstGeom>
        </p:spPr>
        <p:txBody>
          <a:bodyPr lIns="0" tIns="0" rIns="0" bIns="0"/>
          <a:lstStyle>
            <a:lvl1pPr marL="0" indent="0">
              <a:lnSpc>
                <a:spcPts val="2400"/>
              </a:lnSpc>
              <a:spcBef>
                <a:spcPts val="0"/>
              </a:spcBef>
              <a:buFontTx/>
              <a:buNone/>
              <a:defRPr sz="2400" b="1" i="0">
                <a:solidFill>
                  <a:schemeClr val="tx2"/>
                </a:solidFill>
                <a:latin typeface="Arial" panose="020B0604020202020204" pitchFamily="34" charset="0"/>
                <a:cs typeface="Arial" panose="020B0604020202020204" pitchFamily="34" charset="0"/>
              </a:defRPr>
            </a:lvl1pPr>
          </a:lstStyle>
          <a:p>
            <a:pPr lvl="0"/>
            <a:r>
              <a:rPr lang="de-DE"/>
              <a:t>Titel</a:t>
            </a:r>
          </a:p>
        </p:txBody>
      </p:sp>
    </p:spTree>
    <p:extLst>
      <p:ext uri="{BB962C8B-B14F-4D97-AF65-F5344CB8AC3E}">
        <p14:creationId xmlns:p14="http://schemas.microsoft.com/office/powerpoint/2010/main" val="37943150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zweizeilig und Text normal">
    <p:spTree>
      <p:nvGrpSpPr>
        <p:cNvPr id="1" name=""/>
        <p:cNvGrpSpPr/>
        <p:nvPr/>
      </p:nvGrpSpPr>
      <p:grpSpPr>
        <a:xfrm>
          <a:off x="0" y="0"/>
          <a:ext cx="0" cy="0"/>
          <a:chOff x="0" y="0"/>
          <a:chExt cx="0" cy="0"/>
        </a:xfrm>
      </p:grpSpPr>
      <p:sp>
        <p:nvSpPr>
          <p:cNvPr id="4" name="Textplatzhalter 3"/>
          <p:cNvSpPr>
            <a:spLocks noGrp="1"/>
          </p:cNvSpPr>
          <p:nvPr>
            <p:ph type="body" sz="quarter" idx="11" hasCustomPrompt="1"/>
          </p:nvPr>
        </p:nvSpPr>
        <p:spPr>
          <a:xfrm>
            <a:off x="835180" y="1551319"/>
            <a:ext cx="7732558" cy="2965119"/>
          </a:xfrm>
          <a:prstGeom prst="rect">
            <a:avLst/>
          </a:prstGeom>
        </p:spPr>
        <p:txBody>
          <a:bodyPr lIns="0" tIns="0" rIns="0" bIns="0"/>
          <a:lstStyle>
            <a:lvl1pPr marL="0" indent="0">
              <a:spcBef>
                <a:spcPts val="0"/>
              </a:spcBef>
              <a:buFontTx/>
              <a:buNone/>
              <a:defRPr sz="17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CH"/>
              <a:t>Text Arial Regular</a:t>
            </a:r>
          </a:p>
        </p:txBody>
      </p:sp>
      <p:sp>
        <p:nvSpPr>
          <p:cNvPr id="5" name="Textplatzhalter 2"/>
          <p:cNvSpPr>
            <a:spLocks noGrp="1"/>
          </p:cNvSpPr>
          <p:nvPr>
            <p:ph type="body" sz="quarter" idx="10" hasCustomPrompt="1"/>
          </p:nvPr>
        </p:nvSpPr>
        <p:spPr>
          <a:xfrm>
            <a:off x="827088" y="808038"/>
            <a:ext cx="7740650" cy="536899"/>
          </a:xfrm>
          <a:prstGeom prst="rect">
            <a:avLst/>
          </a:prstGeom>
        </p:spPr>
        <p:txBody>
          <a:bodyPr lIns="0" tIns="0" rIns="0" bIns="0"/>
          <a:lstStyle>
            <a:lvl1pPr marL="0" indent="0">
              <a:lnSpc>
                <a:spcPts val="2400"/>
              </a:lnSpc>
              <a:spcBef>
                <a:spcPts val="0"/>
              </a:spcBef>
              <a:buFontTx/>
              <a:buNone/>
              <a:defRPr sz="2400" b="1" i="0">
                <a:solidFill>
                  <a:schemeClr val="tx2"/>
                </a:solidFill>
                <a:latin typeface="Arial" panose="020B0604020202020204" pitchFamily="34" charset="0"/>
                <a:cs typeface="Arial" panose="020B0604020202020204" pitchFamily="34" charset="0"/>
              </a:defRPr>
            </a:lvl1pPr>
          </a:lstStyle>
          <a:p>
            <a:pPr lvl="0"/>
            <a:r>
              <a:rPr lang="de-DE"/>
              <a:t>Titel</a:t>
            </a:r>
          </a:p>
          <a:p>
            <a:pPr lvl="0"/>
            <a:r>
              <a:rPr lang="de-DE"/>
              <a:t>2-zeilig</a:t>
            </a:r>
          </a:p>
        </p:txBody>
      </p:sp>
    </p:spTree>
    <p:extLst>
      <p:ext uri="{BB962C8B-B14F-4D97-AF65-F5344CB8AC3E}">
        <p14:creationId xmlns:p14="http://schemas.microsoft.com/office/powerpoint/2010/main" val="7710119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Aufzählung">
    <p:spTree>
      <p:nvGrpSpPr>
        <p:cNvPr id="1" name=""/>
        <p:cNvGrpSpPr/>
        <p:nvPr/>
      </p:nvGrpSpPr>
      <p:grpSpPr>
        <a:xfrm>
          <a:off x="0" y="0"/>
          <a:ext cx="0" cy="0"/>
          <a:chOff x="0" y="0"/>
          <a:chExt cx="0" cy="0"/>
        </a:xfrm>
      </p:grpSpPr>
      <p:sp>
        <p:nvSpPr>
          <p:cNvPr id="5" name="Textplatzhalter 4"/>
          <p:cNvSpPr>
            <a:spLocks noGrp="1"/>
          </p:cNvSpPr>
          <p:nvPr>
            <p:ph type="body" sz="quarter" idx="11" hasCustomPrompt="1"/>
          </p:nvPr>
        </p:nvSpPr>
        <p:spPr>
          <a:xfrm>
            <a:off x="837008" y="1553318"/>
            <a:ext cx="7730730" cy="2963120"/>
          </a:xfrm>
          <a:prstGeom prst="rect">
            <a:avLst/>
          </a:prstGeom>
        </p:spPr>
        <p:txBody>
          <a:bodyPr lIns="0" tIns="0" rIns="0" bIns="0"/>
          <a:lstStyle>
            <a:lvl1pPr marL="271463" indent="-271463">
              <a:buClr>
                <a:schemeClr val="tx1"/>
              </a:buClr>
              <a:buFont typeface="Wingdings" panose="05000000000000000000" pitchFamily="2" charset="2"/>
              <a:buChar char="§"/>
              <a:tabLst/>
              <a:defRPr sz="17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de-DE"/>
              <a:t>Aufzählungstext</a:t>
            </a:r>
          </a:p>
          <a:p>
            <a:pPr lvl="0"/>
            <a:r>
              <a:rPr lang="de-DE"/>
              <a:t>Aufzählungstext</a:t>
            </a:r>
          </a:p>
        </p:txBody>
      </p:sp>
      <p:sp>
        <p:nvSpPr>
          <p:cNvPr id="4" name="Textplatzhalter 2"/>
          <p:cNvSpPr>
            <a:spLocks noGrp="1"/>
          </p:cNvSpPr>
          <p:nvPr>
            <p:ph type="body" sz="quarter" idx="10" hasCustomPrompt="1"/>
          </p:nvPr>
        </p:nvSpPr>
        <p:spPr>
          <a:xfrm>
            <a:off x="827088" y="812601"/>
            <a:ext cx="7740650" cy="536899"/>
          </a:xfrm>
          <a:prstGeom prst="rect">
            <a:avLst/>
          </a:prstGeom>
        </p:spPr>
        <p:txBody>
          <a:bodyPr lIns="0" tIns="0" rIns="0" bIns="0"/>
          <a:lstStyle>
            <a:lvl1pPr marL="0" indent="0">
              <a:lnSpc>
                <a:spcPts val="2400"/>
              </a:lnSpc>
              <a:spcBef>
                <a:spcPts val="0"/>
              </a:spcBef>
              <a:buFontTx/>
              <a:buNone/>
              <a:defRPr sz="2400" b="1" i="0">
                <a:solidFill>
                  <a:schemeClr val="tx2"/>
                </a:solidFill>
                <a:latin typeface="Arial" panose="020B0604020202020204" pitchFamily="34" charset="0"/>
                <a:cs typeface="Arial" panose="020B0604020202020204" pitchFamily="34" charset="0"/>
              </a:defRPr>
            </a:lvl1pPr>
          </a:lstStyle>
          <a:p>
            <a:pPr lvl="0"/>
            <a:r>
              <a:rPr lang="de-DE"/>
              <a:t>Titel</a:t>
            </a:r>
          </a:p>
        </p:txBody>
      </p:sp>
    </p:spTree>
    <p:extLst>
      <p:ext uri="{BB962C8B-B14F-4D97-AF65-F5344CB8AC3E}">
        <p14:creationId xmlns:p14="http://schemas.microsoft.com/office/powerpoint/2010/main" val="401119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feld 7"/>
          <p:cNvSpPr txBox="1"/>
          <p:nvPr userDrawn="1"/>
        </p:nvSpPr>
        <p:spPr>
          <a:xfrm>
            <a:off x="7200899" y="4607820"/>
            <a:ext cx="1666475" cy="226677"/>
          </a:xfrm>
          <a:prstGeom prst="rect">
            <a:avLst/>
          </a:prstGeom>
          <a:noFill/>
        </p:spPr>
        <p:txBody>
          <a:bodyPr wrap="square" lIns="0" tIns="0" rIns="0" bIns="0" rtlCol="0">
            <a:noAutofit/>
          </a:bodyPr>
          <a:lstStyle/>
          <a:p>
            <a:pPr marL="0" marR="0" indent="0" algn="l" defTabSz="914400" rtl="0" eaLnBrk="1" fontAlgn="auto" latinLnBrk="0" hangingPunct="1">
              <a:lnSpc>
                <a:spcPts val="740"/>
              </a:lnSpc>
              <a:spcBef>
                <a:spcPts val="0"/>
              </a:spcBef>
              <a:spcAft>
                <a:spcPts val="0"/>
              </a:spcAft>
              <a:buClrTx/>
              <a:buSzTx/>
              <a:buFontTx/>
              <a:buNone/>
              <a:tabLst/>
              <a:defRPr/>
            </a:pPr>
            <a:r>
              <a:rPr lang="de-DE" sz="600" b="0">
                <a:solidFill>
                  <a:schemeClr val="bg2"/>
                </a:solidFill>
              </a:rPr>
              <a:t>Workshop E-Zigaretten</a:t>
            </a:r>
          </a:p>
          <a:p>
            <a:pPr marL="0" marR="0" indent="0" algn="l" defTabSz="914400" rtl="0" eaLnBrk="1" fontAlgn="auto" latinLnBrk="0" hangingPunct="1">
              <a:lnSpc>
                <a:spcPts val="740"/>
              </a:lnSpc>
              <a:spcBef>
                <a:spcPts val="0"/>
              </a:spcBef>
              <a:spcAft>
                <a:spcPts val="0"/>
              </a:spcAft>
              <a:buClrTx/>
              <a:buSzTx/>
              <a:buFontTx/>
              <a:buNone/>
              <a:tabLst/>
              <a:defRPr/>
            </a:pPr>
            <a:r>
              <a:rPr lang="de-DE" sz="600" b="0">
                <a:solidFill>
                  <a:schemeClr val="bg2"/>
                </a:solidFill>
              </a:rPr>
              <a:t>Folie</a:t>
            </a:r>
            <a:r>
              <a:rPr lang="de-DE" sz="600" b="0" baseline="0">
                <a:solidFill>
                  <a:schemeClr val="bg2"/>
                </a:solidFill>
              </a:rPr>
              <a:t> </a:t>
            </a:r>
            <a:fld id="{4F81183F-A64D-9241-BE68-FBA22BBA86B0}" type="slidenum">
              <a:rPr lang="de-DE" sz="600" b="0" baseline="0" smtClean="0">
                <a:solidFill>
                  <a:schemeClr val="bg2"/>
                </a:solidFill>
              </a:rPr>
              <a:pPr marL="0" marR="0" indent="0" algn="l" defTabSz="914400" rtl="0" eaLnBrk="1" fontAlgn="auto" latinLnBrk="0" hangingPunct="1">
                <a:lnSpc>
                  <a:spcPts val="740"/>
                </a:lnSpc>
                <a:spcBef>
                  <a:spcPts val="0"/>
                </a:spcBef>
                <a:spcAft>
                  <a:spcPts val="0"/>
                </a:spcAft>
                <a:buClrTx/>
                <a:buSzTx/>
                <a:buFontTx/>
                <a:buNone/>
                <a:tabLst/>
                <a:defRPr/>
              </a:pPr>
              <a:t>‹Nr.›</a:t>
            </a:fld>
            <a:endParaRPr lang="de-DE" sz="600" b="0">
              <a:solidFill>
                <a:schemeClr val="bg2"/>
              </a:solidFill>
            </a:endParaRPr>
          </a:p>
        </p:txBody>
      </p:sp>
      <p:sp>
        <p:nvSpPr>
          <p:cNvPr id="4" name="Rechteck 3">
            <a:extLst>
              <a:ext uri="{FF2B5EF4-FFF2-40B4-BE49-F238E27FC236}">
                <a16:creationId xmlns:a16="http://schemas.microsoft.com/office/drawing/2014/main" id="{FE3664F0-B275-0E43-B406-4841CC28394E}"/>
              </a:ext>
            </a:extLst>
          </p:cNvPr>
          <p:cNvSpPr/>
          <p:nvPr userDrawn="1"/>
        </p:nvSpPr>
        <p:spPr>
          <a:xfrm>
            <a:off x="827088" y="4715892"/>
            <a:ext cx="355805" cy="51371"/>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3498910313"/>
      </p:ext>
    </p:extLst>
  </p:cSld>
  <p:clrMap bg1="lt1" tx1="dk1" bg2="lt2" tx2="dk2" accent1="accent1" accent2="accent2" accent3="accent3" accent4="accent4" accent5="accent5" accent6="accent6" hlink="hlink" folHlink="folHlink"/>
  <p:sldLayoutIdLst>
    <p:sldLayoutId id="2147483665" r:id="rId1"/>
    <p:sldLayoutId id="2147483656" r:id="rId2"/>
    <p:sldLayoutId id="2147483651" r:id="rId3"/>
    <p:sldLayoutId id="2147483666" r:id="rId4"/>
    <p:sldLayoutId id="2147483667" r:id="rId5"/>
    <p:sldLayoutId id="2147483650" r:id="rId6"/>
    <p:sldLayoutId id="2147483652" r:id="rId7"/>
    <p:sldLayoutId id="2147483654" r:id="rId8"/>
    <p:sldLayoutId id="2147483649" r:id="rId9"/>
    <p:sldLayoutId id="2147483653" r:id="rId10"/>
    <p:sldLayoutId id="2147483657" r:id="rId11"/>
    <p:sldLayoutId id="2147483659" r:id="rId12"/>
    <p:sldLayoutId id="2147483660" r:id="rId13"/>
    <p:sldLayoutId id="2147483662" r:id="rId14"/>
    <p:sldLayoutId id="2147483664" r:id="rId15"/>
    <p:sldLayoutId id="2147483655" r:id="rId16"/>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userDrawn="1">
          <p15:clr>
            <a:srgbClr val="F26B43"/>
          </p15:clr>
        </p15:guide>
        <p15:guide id="4" pos="521" userDrawn="1">
          <p15:clr>
            <a:srgbClr val="F26B43"/>
          </p15:clr>
        </p15:guide>
        <p15:guide id="6" pos="4536" userDrawn="1">
          <p15:clr>
            <a:srgbClr val="F26B43"/>
          </p15:clr>
        </p15:guide>
        <p15:guide id="10" pos="363" userDrawn="1">
          <p15:clr>
            <a:srgbClr val="F26B43"/>
          </p15:clr>
        </p15:guide>
        <p15:guide id="12" orient="horz" pos="237" userDrawn="1">
          <p15:clr>
            <a:srgbClr val="F26B43"/>
          </p15:clr>
        </p15:guide>
        <p15:guide id="13" pos="5397" userDrawn="1">
          <p15:clr>
            <a:srgbClr val="F26B43"/>
          </p15:clr>
        </p15:guide>
        <p15:guide id="14" orient="horz" pos="3003" userDrawn="1">
          <p15:clr>
            <a:srgbClr val="F26B43"/>
          </p15:clr>
        </p15:guide>
        <p15:guide id="15" orient="horz" pos="509" userDrawn="1">
          <p15:clr>
            <a:srgbClr val="F26B43"/>
          </p15:clr>
        </p15:guide>
        <p15:guide id="16" orient="horz" pos="1008" userDrawn="1">
          <p15:clr>
            <a:srgbClr val="F26B43"/>
          </p15:clr>
        </p15:guide>
        <p15:guide id="17" orient="horz" pos="2845" userDrawn="1">
          <p15:clr>
            <a:srgbClr val="F26B43"/>
          </p15:clr>
        </p15:guide>
        <p15:guide id="18" orient="horz" pos="82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62E55F4-DF3F-544D-A89E-9EAE4C7312DA}"/>
              </a:ext>
            </a:extLst>
          </p:cNvPr>
          <p:cNvSpPr>
            <a:spLocks noGrp="1"/>
          </p:cNvSpPr>
          <p:nvPr>
            <p:ph type="body" sz="quarter" idx="10"/>
          </p:nvPr>
        </p:nvSpPr>
        <p:spPr/>
        <p:txBody>
          <a:bodyPr/>
          <a:lstStyle/>
          <a:p>
            <a:r>
              <a:rPr lang="de-DE"/>
              <a:t>Workshop </a:t>
            </a:r>
            <a:r>
              <a:rPr lang="de-CH"/>
              <a:t>«</a:t>
            </a:r>
            <a:r>
              <a:rPr lang="de-DE"/>
              <a:t>E-Zigaretten</a:t>
            </a:r>
            <a:r>
              <a:rPr lang="de-CH"/>
              <a:t>»</a:t>
            </a:r>
            <a:endParaRPr lang="de-DE"/>
          </a:p>
        </p:txBody>
      </p:sp>
      <p:sp>
        <p:nvSpPr>
          <p:cNvPr id="3" name="Textplatzhalter 2">
            <a:extLst>
              <a:ext uri="{FF2B5EF4-FFF2-40B4-BE49-F238E27FC236}">
                <a16:creationId xmlns:a16="http://schemas.microsoft.com/office/drawing/2014/main" id="{C1AFB945-0677-C64A-BB45-CD6800163F38}"/>
              </a:ext>
            </a:extLst>
          </p:cNvPr>
          <p:cNvSpPr>
            <a:spLocks noGrp="1"/>
          </p:cNvSpPr>
          <p:nvPr>
            <p:ph type="body" sz="quarter" idx="11"/>
          </p:nvPr>
        </p:nvSpPr>
        <p:spPr/>
        <p:txBody>
          <a:bodyPr/>
          <a:lstStyle/>
          <a:p>
            <a:r>
              <a:rPr lang="de-DE" sz="2000"/>
              <a:t>Schule, Datum</a:t>
            </a:r>
          </a:p>
          <a:p>
            <a:endParaRPr lang="de-DE"/>
          </a:p>
        </p:txBody>
      </p:sp>
      <p:pic>
        <p:nvPicPr>
          <p:cNvPr id="7" name="Grafik 6">
            <a:extLst>
              <a:ext uri="{FF2B5EF4-FFF2-40B4-BE49-F238E27FC236}">
                <a16:creationId xmlns:a16="http://schemas.microsoft.com/office/drawing/2014/main" id="{91620C39-5789-4A3A-970D-E8A7EC57F181}"/>
              </a:ext>
            </a:extLst>
          </p:cNvPr>
          <p:cNvPicPr>
            <a:picLocks noChangeAspect="1"/>
          </p:cNvPicPr>
          <p:nvPr/>
        </p:nvPicPr>
        <p:blipFill>
          <a:blip r:embed="rId3"/>
          <a:stretch>
            <a:fillRect/>
          </a:stretch>
        </p:blipFill>
        <p:spPr>
          <a:xfrm>
            <a:off x="172326" y="3380509"/>
            <a:ext cx="1631117" cy="1603703"/>
          </a:xfrm>
          <a:prstGeom prst="rect">
            <a:avLst/>
          </a:prstGeom>
        </p:spPr>
      </p:pic>
    </p:spTree>
    <p:extLst>
      <p:ext uri="{BB962C8B-B14F-4D97-AF65-F5344CB8AC3E}">
        <p14:creationId xmlns:p14="http://schemas.microsoft.com/office/powerpoint/2010/main" val="21443502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715E889-F655-4EF6-B224-6C2AEDCF9AE2}"/>
              </a:ext>
            </a:extLst>
          </p:cNvPr>
          <p:cNvSpPr>
            <a:spLocks noGrp="1"/>
          </p:cNvSpPr>
          <p:nvPr>
            <p:ph type="body" sz="quarter" idx="10"/>
          </p:nvPr>
        </p:nvSpPr>
        <p:spPr>
          <a:xfrm>
            <a:off x="3461314" y="1323474"/>
            <a:ext cx="2221372" cy="2536678"/>
          </a:xfrm>
        </p:spPr>
        <p:txBody>
          <a:bodyPr/>
          <a:lstStyle/>
          <a:p>
            <a:r>
              <a:rPr lang="de-CH" sz="4800"/>
              <a:t>…also</a:t>
            </a:r>
          </a:p>
          <a:p>
            <a:endParaRPr lang="de-CH" sz="4800"/>
          </a:p>
          <a:p>
            <a:r>
              <a:rPr lang="de-CH" sz="4800"/>
              <a:t> bleibt</a:t>
            </a:r>
          </a:p>
          <a:p>
            <a:endParaRPr lang="de-CH" sz="4800"/>
          </a:p>
          <a:p>
            <a:r>
              <a:rPr lang="de-CH" sz="4800"/>
              <a:t> auch</a:t>
            </a:r>
          </a:p>
          <a:p>
            <a:endParaRPr lang="de-CH" sz="4800"/>
          </a:p>
          <a:p>
            <a:r>
              <a:rPr lang="de-CH" sz="4800"/>
              <a:t> dabei!</a:t>
            </a:r>
          </a:p>
        </p:txBody>
      </p:sp>
    </p:spTree>
    <p:extLst>
      <p:ext uri="{BB962C8B-B14F-4D97-AF65-F5344CB8AC3E}">
        <p14:creationId xmlns:p14="http://schemas.microsoft.com/office/powerpoint/2010/main" val="32360904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75F374A-DD6D-BC47-A355-CAE39CE65585}"/>
              </a:ext>
            </a:extLst>
          </p:cNvPr>
          <p:cNvSpPr>
            <a:spLocks noGrp="1"/>
          </p:cNvSpPr>
          <p:nvPr>
            <p:ph type="body" sz="quarter" idx="10"/>
          </p:nvPr>
        </p:nvSpPr>
        <p:spPr/>
        <p:txBody>
          <a:bodyPr/>
          <a:lstStyle/>
          <a:p>
            <a:r>
              <a:rPr lang="de-DE"/>
              <a:t>Danke &amp; bis bald!</a:t>
            </a:r>
          </a:p>
        </p:txBody>
      </p:sp>
    </p:spTree>
    <p:extLst>
      <p:ext uri="{BB962C8B-B14F-4D97-AF65-F5344CB8AC3E}">
        <p14:creationId xmlns:p14="http://schemas.microsoft.com/office/powerpoint/2010/main" val="26171167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13DAAEE-3F76-0E4D-BA4D-882E98455085}"/>
              </a:ext>
            </a:extLst>
          </p:cNvPr>
          <p:cNvSpPr>
            <a:spLocks noGrp="1"/>
          </p:cNvSpPr>
          <p:nvPr>
            <p:ph type="body" sz="quarter" idx="10"/>
          </p:nvPr>
        </p:nvSpPr>
        <p:spPr/>
        <p:txBody>
          <a:bodyPr/>
          <a:lstStyle/>
          <a:p>
            <a:r>
              <a:rPr lang="de-DE"/>
              <a:t>Ablauf des Workshops</a:t>
            </a:r>
          </a:p>
        </p:txBody>
      </p:sp>
      <p:cxnSp>
        <p:nvCxnSpPr>
          <p:cNvPr id="5" name="Gerader Verbinder 4">
            <a:extLst>
              <a:ext uri="{FF2B5EF4-FFF2-40B4-BE49-F238E27FC236}">
                <a16:creationId xmlns:a16="http://schemas.microsoft.com/office/drawing/2014/main" id="{96E83590-2FB0-6DAC-E988-E3A57641FE9B}"/>
              </a:ext>
            </a:extLst>
          </p:cNvPr>
          <p:cNvCxnSpPr>
            <a:cxnSpLocks/>
          </p:cNvCxnSpPr>
          <p:nvPr/>
        </p:nvCxnSpPr>
        <p:spPr>
          <a:xfrm>
            <a:off x="827088" y="1876106"/>
            <a:ext cx="3386653" cy="0"/>
          </a:xfrm>
          <a:prstGeom prst="line">
            <a:avLst/>
          </a:prstGeom>
          <a:ln>
            <a:solidFill>
              <a:srgbClr val="BAA19B"/>
            </a:solidFill>
          </a:ln>
        </p:spPr>
        <p:style>
          <a:lnRef idx="2">
            <a:schemeClr val="accent1"/>
          </a:lnRef>
          <a:fillRef idx="0">
            <a:schemeClr val="accent1"/>
          </a:fillRef>
          <a:effectRef idx="1">
            <a:schemeClr val="accent1"/>
          </a:effectRef>
          <a:fontRef idx="minor">
            <a:schemeClr val="tx1"/>
          </a:fontRef>
        </p:style>
      </p:cxnSp>
      <p:cxnSp>
        <p:nvCxnSpPr>
          <p:cNvPr id="15" name="Gerader Verbinder 14">
            <a:extLst>
              <a:ext uri="{FF2B5EF4-FFF2-40B4-BE49-F238E27FC236}">
                <a16:creationId xmlns:a16="http://schemas.microsoft.com/office/drawing/2014/main" id="{E1C0C613-4734-E373-276B-C315BEE269D5}"/>
              </a:ext>
            </a:extLst>
          </p:cNvPr>
          <p:cNvCxnSpPr>
            <a:cxnSpLocks/>
          </p:cNvCxnSpPr>
          <p:nvPr/>
        </p:nvCxnSpPr>
        <p:spPr>
          <a:xfrm>
            <a:off x="4930261" y="1868983"/>
            <a:ext cx="3386653" cy="0"/>
          </a:xfrm>
          <a:prstGeom prst="line">
            <a:avLst/>
          </a:prstGeom>
          <a:ln>
            <a:solidFill>
              <a:srgbClr val="BAA19B"/>
            </a:solidFill>
          </a:ln>
        </p:spPr>
        <p:style>
          <a:lnRef idx="2">
            <a:schemeClr val="accent1"/>
          </a:lnRef>
          <a:fillRef idx="0">
            <a:schemeClr val="accent1"/>
          </a:fillRef>
          <a:effectRef idx="1">
            <a:schemeClr val="accent1"/>
          </a:effectRef>
          <a:fontRef idx="minor">
            <a:schemeClr val="tx1"/>
          </a:fontRef>
        </p:style>
      </p:cxnSp>
      <p:cxnSp>
        <p:nvCxnSpPr>
          <p:cNvPr id="16" name="Gerader Verbinder 15">
            <a:extLst>
              <a:ext uri="{FF2B5EF4-FFF2-40B4-BE49-F238E27FC236}">
                <a16:creationId xmlns:a16="http://schemas.microsoft.com/office/drawing/2014/main" id="{74B752FB-C4DF-F194-8362-FF6660A30BFD}"/>
              </a:ext>
            </a:extLst>
          </p:cNvPr>
          <p:cNvCxnSpPr>
            <a:cxnSpLocks/>
          </p:cNvCxnSpPr>
          <p:nvPr/>
        </p:nvCxnSpPr>
        <p:spPr>
          <a:xfrm>
            <a:off x="4930261" y="3079751"/>
            <a:ext cx="3386653" cy="0"/>
          </a:xfrm>
          <a:prstGeom prst="line">
            <a:avLst/>
          </a:prstGeom>
          <a:ln>
            <a:solidFill>
              <a:srgbClr val="BAA19B"/>
            </a:solidFill>
          </a:ln>
        </p:spPr>
        <p:style>
          <a:lnRef idx="2">
            <a:schemeClr val="accent1"/>
          </a:lnRef>
          <a:fillRef idx="0">
            <a:schemeClr val="accent1"/>
          </a:fillRef>
          <a:effectRef idx="1">
            <a:schemeClr val="accent1"/>
          </a:effectRef>
          <a:fontRef idx="minor">
            <a:schemeClr val="tx1"/>
          </a:fontRef>
        </p:style>
      </p:cxnSp>
      <p:cxnSp>
        <p:nvCxnSpPr>
          <p:cNvPr id="17" name="Gerader Verbinder 16">
            <a:extLst>
              <a:ext uri="{FF2B5EF4-FFF2-40B4-BE49-F238E27FC236}">
                <a16:creationId xmlns:a16="http://schemas.microsoft.com/office/drawing/2014/main" id="{228B551B-A544-49E2-B8FF-9F2BFD041450}"/>
              </a:ext>
            </a:extLst>
          </p:cNvPr>
          <p:cNvCxnSpPr>
            <a:cxnSpLocks/>
          </p:cNvCxnSpPr>
          <p:nvPr/>
        </p:nvCxnSpPr>
        <p:spPr>
          <a:xfrm>
            <a:off x="827088" y="3079751"/>
            <a:ext cx="3386653" cy="0"/>
          </a:xfrm>
          <a:prstGeom prst="line">
            <a:avLst/>
          </a:prstGeom>
          <a:ln>
            <a:solidFill>
              <a:srgbClr val="BAA19B"/>
            </a:solidFill>
          </a:ln>
        </p:spPr>
        <p:style>
          <a:lnRef idx="2">
            <a:schemeClr val="accent1"/>
          </a:lnRef>
          <a:fillRef idx="0">
            <a:schemeClr val="accent1"/>
          </a:fillRef>
          <a:effectRef idx="1">
            <a:schemeClr val="accent1"/>
          </a:effectRef>
          <a:fontRef idx="minor">
            <a:schemeClr val="tx1"/>
          </a:fontRef>
        </p:style>
      </p:cxnSp>
      <p:sp>
        <p:nvSpPr>
          <p:cNvPr id="18" name="Textfeld 17">
            <a:extLst>
              <a:ext uri="{FF2B5EF4-FFF2-40B4-BE49-F238E27FC236}">
                <a16:creationId xmlns:a16="http://schemas.microsoft.com/office/drawing/2014/main" id="{351569D5-9C47-A2F3-2C62-03FD7023E8D6}"/>
              </a:ext>
            </a:extLst>
          </p:cNvPr>
          <p:cNvSpPr txBox="1"/>
          <p:nvPr/>
        </p:nvSpPr>
        <p:spPr>
          <a:xfrm>
            <a:off x="761031" y="1920639"/>
            <a:ext cx="1005403" cy="369332"/>
          </a:xfrm>
          <a:prstGeom prst="rect">
            <a:avLst/>
          </a:prstGeom>
          <a:noFill/>
        </p:spPr>
        <p:txBody>
          <a:bodyPr wrap="none" rtlCol="0">
            <a:spAutoFit/>
          </a:bodyPr>
          <a:lstStyle/>
          <a:p>
            <a:r>
              <a:rPr lang="de-CH"/>
              <a:t>Einstieg</a:t>
            </a:r>
          </a:p>
        </p:txBody>
      </p:sp>
      <p:sp>
        <p:nvSpPr>
          <p:cNvPr id="19" name="Textfeld 18">
            <a:extLst>
              <a:ext uri="{FF2B5EF4-FFF2-40B4-BE49-F238E27FC236}">
                <a16:creationId xmlns:a16="http://schemas.microsoft.com/office/drawing/2014/main" id="{883DB820-4E08-0458-7634-976E72E7A78B}"/>
              </a:ext>
            </a:extLst>
          </p:cNvPr>
          <p:cNvSpPr txBox="1"/>
          <p:nvPr/>
        </p:nvSpPr>
        <p:spPr>
          <a:xfrm>
            <a:off x="4864203" y="1921744"/>
            <a:ext cx="1736373" cy="369332"/>
          </a:xfrm>
          <a:prstGeom prst="rect">
            <a:avLst/>
          </a:prstGeom>
          <a:noFill/>
        </p:spPr>
        <p:txBody>
          <a:bodyPr wrap="none" rtlCol="0">
            <a:spAutoFit/>
          </a:bodyPr>
          <a:lstStyle/>
          <a:p>
            <a:r>
              <a:rPr lang="de-CH"/>
              <a:t>Präsentationen</a:t>
            </a:r>
          </a:p>
        </p:txBody>
      </p:sp>
      <p:sp>
        <p:nvSpPr>
          <p:cNvPr id="20" name="Textfeld 19">
            <a:extLst>
              <a:ext uri="{FF2B5EF4-FFF2-40B4-BE49-F238E27FC236}">
                <a16:creationId xmlns:a16="http://schemas.microsoft.com/office/drawing/2014/main" id="{4A738681-382B-E4C9-8AC6-F65BF7D61C5E}"/>
              </a:ext>
            </a:extLst>
          </p:cNvPr>
          <p:cNvSpPr txBox="1"/>
          <p:nvPr/>
        </p:nvSpPr>
        <p:spPr>
          <a:xfrm>
            <a:off x="761030" y="3122166"/>
            <a:ext cx="1467068" cy="369332"/>
          </a:xfrm>
          <a:prstGeom prst="rect">
            <a:avLst/>
          </a:prstGeom>
          <a:noFill/>
        </p:spPr>
        <p:txBody>
          <a:bodyPr wrap="none" rtlCol="0">
            <a:spAutoFit/>
          </a:bodyPr>
          <a:lstStyle/>
          <a:p>
            <a:r>
              <a:rPr lang="de-CH" err="1"/>
              <a:t>Kahoot</a:t>
            </a:r>
            <a:r>
              <a:rPr lang="de-CH"/>
              <a:t>-Quiz</a:t>
            </a:r>
          </a:p>
        </p:txBody>
      </p:sp>
      <p:sp>
        <p:nvSpPr>
          <p:cNvPr id="21" name="Textfeld 20">
            <a:extLst>
              <a:ext uri="{FF2B5EF4-FFF2-40B4-BE49-F238E27FC236}">
                <a16:creationId xmlns:a16="http://schemas.microsoft.com/office/drawing/2014/main" id="{5A81700A-713B-8018-E893-EA95E96E1421}"/>
              </a:ext>
            </a:extLst>
          </p:cNvPr>
          <p:cNvSpPr txBox="1"/>
          <p:nvPr/>
        </p:nvSpPr>
        <p:spPr>
          <a:xfrm>
            <a:off x="4864204" y="3122166"/>
            <a:ext cx="1236236" cy="369332"/>
          </a:xfrm>
          <a:prstGeom prst="rect">
            <a:avLst/>
          </a:prstGeom>
          <a:noFill/>
        </p:spPr>
        <p:txBody>
          <a:bodyPr wrap="none" rtlCol="0">
            <a:spAutoFit/>
          </a:bodyPr>
          <a:lstStyle/>
          <a:p>
            <a:r>
              <a:rPr lang="de-CH"/>
              <a:t>Abschluss</a:t>
            </a:r>
          </a:p>
        </p:txBody>
      </p:sp>
      <p:sp>
        <p:nvSpPr>
          <p:cNvPr id="22" name="Textfeld 21">
            <a:extLst>
              <a:ext uri="{FF2B5EF4-FFF2-40B4-BE49-F238E27FC236}">
                <a16:creationId xmlns:a16="http://schemas.microsoft.com/office/drawing/2014/main" id="{97B2DFF7-A117-FA7A-50D0-9DE96AF05E99}"/>
              </a:ext>
            </a:extLst>
          </p:cNvPr>
          <p:cNvSpPr txBox="1"/>
          <p:nvPr/>
        </p:nvSpPr>
        <p:spPr>
          <a:xfrm>
            <a:off x="761030" y="1607373"/>
            <a:ext cx="278731" cy="261610"/>
          </a:xfrm>
          <a:prstGeom prst="rect">
            <a:avLst/>
          </a:prstGeom>
          <a:noFill/>
        </p:spPr>
        <p:txBody>
          <a:bodyPr wrap="square" rtlCol="0">
            <a:spAutoFit/>
          </a:bodyPr>
          <a:lstStyle/>
          <a:p>
            <a:r>
              <a:rPr lang="de-CH" sz="1050"/>
              <a:t>1</a:t>
            </a:r>
          </a:p>
        </p:txBody>
      </p:sp>
      <p:sp>
        <p:nvSpPr>
          <p:cNvPr id="23" name="Textfeld 22">
            <a:extLst>
              <a:ext uri="{FF2B5EF4-FFF2-40B4-BE49-F238E27FC236}">
                <a16:creationId xmlns:a16="http://schemas.microsoft.com/office/drawing/2014/main" id="{2B65696D-8177-B3A9-2C22-90C73D78F9E2}"/>
              </a:ext>
            </a:extLst>
          </p:cNvPr>
          <p:cNvSpPr txBox="1"/>
          <p:nvPr/>
        </p:nvSpPr>
        <p:spPr>
          <a:xfrm>
            <a:off x="4930261" y="1605423"/>
            <a:ext cx="278731" cy="261610"/>
          </a:xfrm>
          <a:prstGeom prst="rect">
            <a:avLst/>
          </a:prstGeom>
          <a:noFill/>
        </p:spPr>
        <p:txBody>
          <a:bodyPr wrap="square" rtlCol="0">
            <a:spAutoFit/>
          </a:bodyPr>
          <a:lstStyle/>
          <a:p>
            <a:r>
              <a:rPr lang="de-CH" sz="1050"/>
              <a:t>2</a:t>
            </a:r>
          </a:p>
        </p:txBody>
      </p:sp>
      <p:sp>
        <p:nvSpPr>
          <p:cNvPr id="24" name="Textfeld 23">
            <a:extLst>
              <a:ext uri="{FF2B5EF4-FFF2-40B4-BE49-F238E27FC236}">
                <a16:creationId xmlns:a16="http://schemas.microsoft.com/office/drawing/2014/main" id="{BC65885D-D3B8-ECD0-C91A-16BD16F893CE}"/>
              </a:ext>
            </a:extLst>
          </p:cNvPr>
          <p:cNvSpPr txBox="1"/>
          <p:nvPr/>
        </p:nvSpPr>
        <p:spPr>
          <a:xfrm>
            <a:off x="761030" y="2818141"/>
            <a:ext cx="278731" cy="261610"/>
          </a:xfrm>
          <a:prstGeom prst="rect">
            <a:avLst/>
          </a:prstGeom>
          <a:noFill/>
        </p:spPr>
        <p:txBody>
          <a:bodyPr wrap="square" rtlCol="0">
            <a:spAutoFit/>
          </a:bodyPr>
          <a:lstStyle/>
          <a:p>
            <a:r>
              <a:rPr lang="de-CH" sz="1050"/>
              <a:t>3</a:t>
            </a:r>
          </a:p>
        </p:txBody>
      </p:sp>
      <p:sp>
        <p:nvSpPr>
          <p:cNvPr id="25" name="Textfeld 24">
            <a:extLst>
              <a:ext uri="{FF2B5EF4-FFF2-40B4-BE49-F238E27FC236}">
                <a16:creationId xmlns:a16="http://schemas.microsoft.com/office/drawing/2014/main" id="{A13415EA-5019-7D7F-AD39-BBAEB264BDB8}"/>
              </a:ext>
            </a:extLst>
          </p:cNvPr>
          <p:cNvSpPr txBox="1"/>
          <p:nvPr/>
        </p:nvSpPr>
        <p:spPr>
          <a:xfrm>
            <a:off x="4930261" y="2822112"/>
            <a:ext cx="278731" cy="261610"/>
          </a:xfrm>
          <a:prstGeom prst="rect">
            <a:avLst/>
          </a:prstGeom>
          <a:noFill/>
        </p:spPr>
        <p:txBody>
          <a:bodyPr wrap="square" rtlCol="0">
            <a:spAutoFit/>
          </a:bodyPr>
          <a:lstStyle/>
          <a:p>
            <a:r>
              <a:rPr lang="de-CH" sz="1050"/>
              <a:t>4</a:t>
            </a:r>
          </a:p>
        </p:txBody>
      </p:sp>
    </p:spTree>
    <p:extLst>
      <p:ext uri="{BB962C8B-B14F-4D97-AF65-F5344CB8AC3E}">
        <p14:creationId xmlns:p14="http://schemas.microsoft.com/office/powerpoint/2010/main" val="23181662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58DBAB5-A765-1849-9781-2570B0D78889}"/>
              </a:ext>
            </a:extLst>
          </p:cNvPr>
          <p:cNvSpPr>
            <a:spLocks noGrp="1"/>
          </p:cNvSpPr>
          <p:nvPr>
            <p:ph type="body" sz="quarter" idx="10"/>
          </p:nvPr>
        </p:nvSpPr>
        <p:spPr/>
        <p:txBody>
          <a:bodyPr/>
          <a:lstStyle/>
          <a:p>
            <a:r>
              <a:rPr lang="de-CH"/>
              <a:t>Präsentationen</a:t>
            </a:r>
          </a:p>
        </p:txBody>
      </p:sp>
    </p:spTree>
    <p:extLst>
      <p:ext uri="{BB962C8B-B14F-4D97-AF65-F5344CB8AC3E}">
        <p14:creationId xmlns:p14="http://schemas.microsoft.com/office/powerpoint/2010/main" val="23616910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CEA0D-F844-EC19-5271-E4FD1AF2D7CC}"/>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07588C89-4DFF-EC7C-C78F-F82D1CCA20B6}"/>
              </a:ext>
            </a:extLst>
          </p:cNvPr>
          <p:cNvSpPr>
            <a:spLocks noGrp="1"/>
          </p:cNvSpPr>
          <p:nvPr>
            <p:ph type="body" sz="quarter" idx="10"/>
          </p:nvPr>
        </p:nvSpPr>
        <p:spPr/>
        <p:txBody>
          <a:bodyPr/>
          <a:lstStyle/>
          <a:p>
            <a:r>
              <a:rPr lang="de-DE"/>
              <a:t>Präsentationsthemen im Überblick</a:t>
            </a:r>
          </a:p>
        </p:txBody>
      </p:sp>
      <p:sp>
        <p:nvSpPr>
          <p:cNvPr id="12" name="Textfeld 11">
            <a:extLst>
              <a:ext uri="{FF2B5EF4-FFF2-40B4-BE49-F238E27FC236}">
                <a16:creationId xmlns:a16="http://schemas.microsoft.com/office/drawing/2014/main" id="{A1E1663F-D8F7-4185-AF48-A7EAD70F379B}"/>
              </a:ext>
            </a:extLst>
          </p:cNvPr>
          <p:cNvSpPr txBox="1"/>
          <p:nvPr/>
        </p:nvSpPr>
        <p:spPr>
          <a:xfrm>
            <a:off x="2520468" y="2016011"/>
            <a:ext cx="1088983" cy="430887"/>
          </a:xfrm>
          <a:prstGeom prst="rect">
            <a:avLst/>
          </a:prstGeom>
          <a:noFill/>
        </p:spPr>
        <p:txBody>
          <a:bodyPr wrap="square" rtlCol="0">
            <a:spAutoFit/>
          </a:bodyPr>
          <a:lstStyle/>
          <a:p>
            <a:r>
              <a:rPr lang="de-CH" sz="2200" b="1">
                <a:solidFill>
                  <a:srgbClr val="7E36B4"/>
                </a:solidFill>
              </a:rPr>
              <a:t>Sucht</a:t>
            </a:r>
          </a:p>
        </p:txBody>
      </p:sp>
      <p:sp>
        <p:nvSpPr>
          <p:cNvPr id="13" name="Textfeld 12">
            <a:extLst>
              <a:ext uri="{FF2B5EF4-FFF2-40B4-BE49-F238E27FC236}">
                <a16:creationId xmlns:a16="http://schemas.microsoft.com/office/drawing/2014/main" id="{34662240-4426-4F38-99EA-674CD2F55F58}"/>
              </a:ext>
            </a:extLst>
          </p:cNvPr>
          <p:cNvSpPr txBox="1"/>
          <p:nvPr/>
        </p:nvSpPr>
        <p:spPr>
          <a:xfrm>
            <a:off x="6429183" y="2045329"/>
            <a:ext cx="2046219" cy="430887"/>
          </a:xfrm>
          <a:prstGeom prst="rect">
            <a:avLst/>
          </a:prstGeom>
          <a:noFill/>
        </p:spPr>
        <p:txBody>
          <a:bodyPr wrap="square" rtlCol="0">
            <a:spAutoFit/>
          </a:bodyPr>
          <a:lstStyle/>
          <a:p>
            <a:r>
              <a:rPr lang="de-CH" sz="2200" b="1">
                <a:solidFill>
                  <a:srgbClr val="839B7B"/>
                </a:solidFill>
              </a:rPr>
              <a:t>Schädlichkeit</a:t>
            </a:r>
          </a:p>
        </p:txBody>
      </p:sp>
      <p:sp>
        <p:nvSpPr>
          <p:cNvPr id="14" name="Textfeld 13">
            <a:extLst>
              <a:ext uri="{FF2B5EF4-FFF2-40B4-BE49-F238E27FC236}">
                <a16:creationId xmlns:a16="http://schemas.microsoft.com/office/drawing/2014/main" id="{BB0F0660-C280-4C44-B6F1-C06574722B3D}"/>
              </a:ext>
            </a:extLst>
          </p:cNvPr>
          <p:cNvSpPr txBox="1"/>
          <p:nvPr/>
        </p:nvSpPr>
        <p:spPr>
          <a:xfrm>
            <a:off x="2520468" y="3972283"/>
            <a:ext cx="1845840" cy="430887"/>
          </a:xfrm>
          <a:prstGeom prst="rect">
            <a:avLst/>
          </a:prstGeom>
          <a:noFill/>
        </p:spPr>
        <p:txBody>
          <a:bodyPr wrap="square" rtlCol="0">
            <a:spAutoFit/>
          </a:bodyPr>
          <a:lstStyle/>
          <a:p>
            <a:r>
              <a:rPr lang="de-CH" sz="2200" b="1">
                <a:solidFill>
                  <a:srgbClr val="F08010"/>
                </a:solidFill>
              </a:rPr>
              <a:t>Umwelt</a:t>
            </a:r>
          </a:p>
        </p:txBody>
      </p:sp>
      <p:sp>
        <p:nvSpPr>
          <p:cNvPr id="3" name="Textfeld 2">
            <a:extLst>
              <a:ext uri="{FF2B5EF4-FFF2-40B4-BE49-F238E27FC236}">
                <a16:creationId xmlns:a16="http://schemas.microsoft.com/office/drawing/2014/main" id="{1A2D02FA-68B5-4490-A1D1-B71BB91547FF}"/>
              </a:ext>
            </a:extLst>
          </p:cNvPr>
          <p:cNvSpPr txBox="1"/>
          <p:nvPr/>
        </p:nvSpPr>
        <p:spPr>
          <a:xfrm>
            <a:off x="6429183" y="3979748"/>
            <a:ext cx="1488924" cy="430887"/>
          </a:xfrm>
          <a:prstGeom prst="rect">
            <a:avLst/>
          </a:prstGeom>
          <a:noFill/>
        </p:spPr>
        <p:txBody>
          <a:bodyPr wrap="square" rtlCol="0">
            <a:spAutoFit/>
          </a:bodyPr>
          <a:lstStyle/>
          <a:p>
            <a:r>
              <a:rPr lang="de-CH" sz="2200" b="1">
                <a:solidFill>
                  <a:srgbClr val="0B48C5"/>
                </a:solidFill>
              </a:rPr>
              <a:t>Werbung</a:t>
            </a:r>
          </a:p>
        </p:txBody>
      </p:sp>
      <p:pic>
        <p:nvPicPr>
          <p:cNvPr id="8" name="Grafik 7" descr="Marke 1 Silhouette">
            <a:extLst>
              <a:ext uri="{FF2B5EF4-FFF2-40B4-BE49-F238E27FC236}">
                <a16:creationId xmlns:a16="http://schemas.microsoft.com/office/drawing/2014/main" id="{27DA7536-4460-EB1F-D5C0-B0E6F6367F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81097" y="1585124"/>
            <a:ext cx="493200" cy="493200"/>
          </a:xfrm>
          <a:prstGeom prst="rect">
            <a:avLst/>
          </a:prstGeom>
        </p:spPr>
      </p:pic>
      <p:pic>
        <p:nvPicPr>
          <p:cNvPr id="10" name="Grafik 9" descr="Abzeichen Silhouette">
            <a:extLst>
              <a:ext uri="{FF2B5EF4-FFF2-40B4-BE49-F238E27FC236}">
                <a16:creationId xmlns:a16="http://schemas.microsoft.com/office/drawing/2014/main" id="{D939EAC7-BDA3-CE65-7469-4EF9885BEA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29183" y="1576489"/>
            <a:ext cx="496800" cy="496800"/>
          </a:xfrm>
          <a:prstGeom prst="rect">
            <a:avLst/>
          </a:prstGeom>
        </p:spPr>
      </p:pic>
      <p:pic>
        <p:nvPicPr>
          <p:cNvPr id="26" name="Grafik 25" descr="Marke 3 Silhouette">
            <a:extLst>
              <a:ext uri="{FF2B5EF4-FFF2-40B4-BE49-F238E27FC236}">
                <a16:creationId xmlns:a16="http://schemas.microsoft.com/office/drawing/2014/main" id="{359BCEB6-1D02-F6AF-D016-0E3D90D58DF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81097" y="3486548"/>
            <a:ext cx="493200" cy="493200"/>
          </a:xfrm>
          <a:prstGeom prst="rect">
            <a:avLst/>
          </a:prstGeom>
        </p:spPr>
      </p:pic>
      <p:pic>
        <p:nvPicPr>
          <p:cNvPr id="28" name="Grafik 27" descr="Marke 4 Silhouette">
            <a:extLst>
              <a:ext uri="{FF2B5EF4-FFF2-40B4-BE49-F238E27FC236}">
                <a16:creationId xmlns:a16="http://schemas.microsoft.com/office/drawing/2014/main" id="{315F0BCE-2CB8-3165-5AAE-967142C399C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48836" y="3486548"/>
            <a:ext cx="493200" cy="493200"/>
          </a:xfrm>
          <a:prstGeom prst="rect">
            <a:avLst/>
          </a:prstGeom>
        </p:spPr>
      </p:pic>
      <p:pic>
        <p:nvPicPr>
          <p:cNvPr id="4" name="Grafik 3" descr="Ein Bild, das Text, draußen, Verkauf, Kühlschrank enthält.&#10;&#10;KI-generierte Inhalte können fehlerhaft sein.">
            <a:extLst>
              <a:ext uri="{FF2B5EF4-FFF2-40B4-BE49-F238E27FC236}">
                <a16:creationId xmlns:a16="http://schemas.microsoft.com/office/drawing/2014/main" id="{332D3CA1-789D-3C4A-E061-D08649986F50}"/>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97413" y="3424623"/>
            <a:ext cx="1666918" cy="1111234"/>
          </a:xfrm>
          <a:prstGeom prst="rect">
            <a:avLst/>
          </a:prstGeom>
          <a:noFill/>
          <a:ln>
            <a:noFill/>
          </a:ln>
        </p:spPr>
      </p:pic>
      <p:pic>
        <p:nvPicPr>
          <p:cNvPr id="7" name="Grafik 6" descr="Ein Bild, das draußen, Person, Abfallcontainer, Kleidung enthält.&#10;&#10;KI-generierte Inhalte können fehlerhaft sein.">
            <a:extLst>
              <a:ext uri="{FF2B5EF4-FFF2-40B4-BE49-F238E27FC236}">
                <a16:creationId xmlns:a16="http://schemas.microsoft.com/office/drawing/2014/main" id="{58F73F01-21B9-7004-1913-8061A1AB812B}"/>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0871" y="3424623"/>
            <a:ext cx="1667575" cy="1110251"/>
          </a:xfrm>
          <a:prstGeom prst="rect">
            <a:avLst/>
          </a:prstGeom>
          <a:noFill/>
          <a:ln>
            <a:noFill/>
          </a:ln>
        </p:spPr>
      </p:pic>
      <p:pic>
        <p:nvPicPr>
          <p:cNvPr id="6" name="Grafik 5">
            <a:extLst>
              <a:ext uri="{FF2B5EF4-FFF2-40B4-BE49-F238E27FC236}">
                <a16:creationId xmlns:a16="http://schemas.microsoft.com/office/drawing/2014/main" id="{4AECADD3-354E-DB29-0A51-2ABE1EE8E4A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1529" y="1596482"/>
            <a:ext cx="1666917" cy="1111234"/>
          </a:xfrm>
          <a:prstGeom prst="rect">
            <a:avLst/>
          </a:prstGeom>
        </p:spPr>
      </p:pic>
      <p:pic>
        <p:nvPicPr>
          <p:cNvPr id="9" name="Grafik 8" descr="Ein Bild, das Handy, tragbares Kommunikationsgerät, Kommunikationsgerät, mobiles Gerät enthält.&#10;&#10;KI-generierte Inhalte können fehlerhaft sein.">
            <a:extLst>
              <a:ext uri="{FF2B5EF4-FFF2-40B4-BE49-F238E27FC236}">
                <a16:creationId xmlns:a16="http://schemas.microsoft.com/office/drawing/2014/main" id="{AC99FF0A-151E-FE68-A2A8-25EF92CDBE7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97413" y="1596482"/>
            <a:ext cx="1666918" cy="1111234"/>
          </a:xfrm>
          <a:prstGeom prst="rect">
            <a:avLst/>
          </a:prstGeom>
        </p:spPr>
      </p:pic>
    </p:spTree>
    <p:extLst>
      <p:ext uri="{BB962C8B-B14F-4D97-AF65-F5344CB8AC3E}">
        <p14:creationId xmlns:p14="http://schemas.microsoft.com/office/powerpoint/2010/main" val="8608677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58DBAB5-A765-1849-9781-2570B0D78889}"/>
              </a:ext>
            </a:extLst>
          </p:cNvPr>
          <p:cNvSpPr>
            <a:spLocks noGrp="1"/>
          </p:cNvSpPr>
          <p:nvPr>
            <p:ph type="body" sz="quarter" idx="10"/>
          </p:nvPr>
        </p:nvSpPr>
        <p:spPr/>
        <p:txBody>
          <a:bodyPr/>
          <a:lstStyle/>
          <a:p>
            <a:r>
              <a:rPr lang="de-CH"/>
              <a:t>Quiz</a:t>
            </a:r>
          </a:p>
          <a:p>
            <a:endParaRPr lang="de-CH"/>
          </a:p>
          <a:p>
            <a:r>
              <a:rPr lang="de-CH">
                <a:solidFill>
                  <a:srgbClr val="0075BF"/>
                </a:solidFill>
              </a:rPr>
              <a:t>kahoot.it</a:t>
            </a:r>
          </a:p>
        </p:txBody>
      </p:sp>
      <p:pic>
        <p:nvPicPr>
          <p:cNvPr id="1026" name="Picture 2" descr="Kahoots mit GIFs">
            <a:extLst>
              <a:ext uri="{FF2B5EF4-FFF2-40B4-BE49-F238E27FC236}">
                <a16:creationId xmlns:a16="http://schemas.microsoft.com/office/drawing/2014/main" id="{C23151B8-862A-8E1A-7C2E-9B98B937C8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5459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2E4B4D4-945F-447D-A4BA-B6D6D8640778}"/>
              </a:ext>
            </a:extLst>
          </p:cNvPr>
          <p:cNvSpPr>
            <a:spLocks noGrp="1"/>
          </p:cNvSpPr>
          <p:nvPr>
            <p:ph type="body" sz="quarter" idx="10"/>
          </p:nvPr>
        </p:nvSpPr>
        <p:spPr/>
        <p:txBody>
          <a:bodyPr/>
          <a:lstStyle/>
          <a:p>
            <a:r>
              <a:rPr lang="de-CH"/>
              <a:t>Zusammenfassung</a:t>
            </a:r>
          </a:p>
          <a:p>
            <a:r>
              <a:rPr lang="de-CH" sz="2000"/>
              <a:t>Die wichtigsten Erkenntnisse aus unserem Workshop</a:t>
            </a:r>
          </a:p>
        </p:txBody>
      </p:sp>
    </p:spTree>
    <p:extLst>
      <p:ext uri="{BB962C8B-B14F-4D97-AF65-F5344CB8AC3E}">
        <p14:creationId xmlns:p14="http://schemas.microsoft.com/office/powerpoint/2010/main" val="21629024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677E9-C0F8-9747-2939-5414D3CE9371}"/>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1E303066-5482-8025-5EDD-595E95F5961E}"/>
              </a:ext>
            </a:extLst>
          </p:cNvPr>
          <p:cNvSpPr>
            <a:spLocks noGrp="1"/>
          </p:cNvSpPr>
          <p:nvPr>
            <p:ph type="body" sz="quarter" idx="10"/>
          </p:nvPr>
        </p:nvSpPr>
        <p:spPr/>
        <p:txBody>
          <a:bodyPr/>
          <a:lstStyle/>
          <a:p>
            <a:r>
              <a:rPr lang="de-DE"/>
              <a:t>Zusammenfassung</a:t>
            </a:r>
          </a:p>
        </p:txBody>
      </p:sp>
      <p:sp>
        <p:nvSpPr>
          <p:cNvPr id="12" name="Textfeld 11">
            <a:extLst>
              <a:ext uri="{FF2B5EF4-FFF2-40B4-BE49-F238E27FC236}">
                <a16:creationId xmlns:a16="http://schemas.microsoft.com/office/drawing/2014/main" id="{8E7F1FF2-BBA0-10B1-9448-7AD9CCD2071A}"/>
              </a:ext>
            </a:extLst>
          </p:cNvPr>
          <p:cNvSpPr txBox="1"/>
          <p:nvPr/>
        </p:nvSpPr>
        <p:spPr>
          <a:xfrm>
            <a:off x="735257" y="1442713"/>
            <a:ext cx="1088983" cy="400110"/>
          </a:xfrm>
          <a:prstGeom prst="rect">
            <a:avLst/>
          </a:prstGeom>
          <a:noFill/>
        </p:spPr>
        <p:txBody>
          <a:bodyPr wrap="square" rtlCol="0">
            <a:spAutoFit/>
          </a:bodyPr>
          <a:lstStyle/>
          <a:p>
            <a:r>
              <a:rPr lang="de-CH" sz="2000" b="1">
                <a:solidFill>
                  <a:srgbClr val="7E36B4"/>
                </a:solidFill>
              </a:rPr>
              <a:t>Sucht</a:t>
            </a:r>
            <a:endParaRPr lang="de-CH" sz="2200" b="1">
              <a:solidFill>
                <a:srgbClr val="7E36B4"/>
              </a:solidFill>
            </a:endParaRPr>
          </a:p>
        </p:txBody>
      </p:sp>
      <p:sp>
        <p:nvSpPr>
          <p:cNvPr id="13" name="Textfeld 12">
            <a:extLst>
              <a:ext uri="{FF2B5EF4-FFF2-40B4-BE49-F238E27FC236}">
                <a16:creationId xmlns:a16="http://schemas.microsoft.com/office/drawing/2014/main" id="{A0A4365D-A6B2-4BBF-E873-DCE6585298B7}"/>
              </a:ext>
            </a:extLst>
          </p:cNvPr>
          <p:cNvSpPr txBox="1"/>
          <p:nvPr/>
        </p:nvSpPr>
        <p:spPr>
          <a:xfrm>
            <a:off x="4643972" y="1472031"/>
            <a:ext cx="2046219" cy="400110"/>
          </a:xfrm>
          <a:prstGeom prst="rect">
            <a:avLst/>
          </a:prstGeom>
          <a:noFill/>
        </p:spPr>
        <p:txBody>
          <a:bodyPr wrap="square" rtlCol="0">
            <a:spAutoFit/>
          </a:bodyPr>
          <a:lstStyle/>
          <a:p>
            <a:r>
              <a:rPr lang="de-CH" sz="2000" b="1">
                <a:solidFill>
                  <a:srgbClr val="839B7B"/>
                </a:solidFill>
              </a:rPr>
              <a:t>Schädlichkeit</a:t>
            </a:r>
            <a:endParaRPr lang="de-CH" sz="2200" b="1">
              <a:solidFill>
                <a:srgbClr val="839B7B"/>
              </a:solidFill>
            </a:endParaRPr>
          </a:p>
        </p:txBody>
      </p:sp>
      <p:sp>
        <p:nvSpPr>
          <p:cNvPr id="14" name="Textfeld 13">
            <a:extLst>
              <a:ext uri="{FF2B5EF4-FFF2-40B4-BE49-F238E27FC236}">
                <a16:creationId xmlns:a16="http://schemas.microsoft.com/office/drawing/2014/main" id="{2C0D251A-E62E-6169-5157-920D139F3761}"/>
              </a:ext>
            </a:extLst>
          </p:cNvPr>
          <p:cNvSpPr txBox="1"/>
          <p:nvPr/>
        </p:nvSpPr>
        <p:spPr>
          <a:xfrm>
            <a:off x="735257" y="3054019"/>
            <a:ext cx="1845840" cy="400110"/>
          </a:xfrm>
          <a:prstGeom prst="rect">
            <a:avLst/>
          </a:prstGeom>
          <a:noFill/>
        </p:spPr>
        <p:txBody>
          <a:bodyPr wrap="square" rtlCol="0">
            <a:spAutoFit/>
          </a:bodyPr>
          <a:lstStyle/>
          <a:p>
            <a:r>
              <a:rPr lang="de-CH" sz="2000" b="1">
                <a:solidFill>
                  <a:srgbClr val="F08010"/>
                </a:solidFill>
              </a:rPr>
              <a:t>Umwelt</a:t>
            </a:r>
            <a:endParaRPr lang="de-CH" sz="2200" b="1">
              <a:solidFill>
                <a:srgbClr val="F08010"/>
              </a:solidFill>
            </a:endParaRPr>
          </a:p>
        </p:txBody>
      </p:sp>
      <p:sp>
        <p:nvSpPr>
          <p:cNvPr id="3" name="Textfeld 2">
            <a:extLst>
              <a:ext uri="{FF2B5EF4-FFF2-40B4-BE49-F238E27FC236}">
                <a16:creationId xmlns:a16="http://schemas.microsoft.com/office/drawing/2014/main" id="{CDA8D114-AD73-597C-DB20-61F92B70F613}"/>
              </a:ext>
            </a:extLst>
          </p:cNvPr>
          <p:cNvSpPr txBox="1"/>
          <p:nvPr/>
        </p:nvSpPr>
        <p:spPr>
          <a:xfrm>
            <a:off x="4643972" y="3061484"/>
            <a:ext cx="1488924" cy="400110"/>
          </a:xfrm>
          <a:prstGeom prst="rect">
            <a:avLst/>
          </a:prstGeom>
          <a:noFill/>
        </p:spPr>
        <p:txBody>
          <a:bodyPr wrap="square" rtlCol="0">
            <a:spAutoFit/>
          </a:bodyPr>
          <a:lstStyle/>
          <a:p>
            <a:r>
              <a:rPr lang="de-CH" sz="2000" b="1">
                <a:solidFill>
                  <a:srgbClr val="0B48C5"/>
                </a:solidFill>
              </a:rPr>
              <a:t>Werbung</a:t>
            </a:r>
            <a:endParaRPr lang="de-CH" sz="2200" b="1">
              <a:solidFill>
                <a:srgbClr val="0B48C5"/>
              </a:solidFill>
            </a:endParaRPr>
          </a:p>
        </p:txBody>
      </p:sp>
      <p:pic>
        <p:nvPicPr>
          <p:cNvPr id="4" name="Grafik 3" descr="Ein Bild, das Text, draußen, Verkauf, Kühlschrank enthält.&#10;&#10;KI-generierte Inhalte können fehlerhaft sein.">
            <a:extLst>
              <a:ext uri="{FF2B5EF4-FFF2-40B4-BE49-F238E27FC236}">
                <a16:creationId xmlns:a16="http://schemas.microsoft.com/office/drawing/2014/main" id="{B653E368-FD46-5DBB-B244-5744D80726F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3629" y="3484906"/>
            <a:ext cx="661209" cy="440789"/>
          </a:xfrm>
          <a:prstGeom prst="rect">
            <a:avLst/>
          </a:prstGeom>
          <a:noFill/>
          <a:ln>
            <a:noFill/>
          </a:ln>
        </p:spPr>
      </p:pic>
      <p:pic>
        <p:nvPicPr>
          <p:cNvPr id="7" name="Grafik 6" descr="Ein Bild, das draußen, Person, Abfallcontainer, Kleidung enthält.&#10;&#10;KI-generierte Inhalte können fehlerhaft sein.">
            <a:extLst>
              <a:ext uri="{FF2B5EF4-FFF2-40B4-BE49-F238E27FC236}">
                <a16:creationId xmlns:a16="http://schemas.microsoft.com/office/drawing/2014/main" id="{A1170458-3DB6-EF79-26E5-D816F673774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088" y="3484907"/>
            <a:ext cx="661470" cy="440399"/>
          </a:xfrm>
          <a:prstGeom prst="rect">
            <a:avLst/>
          </a:prstGeom>
          <a:noFill/>
          <a:ln>
            <a:noFill/>
          </a:ln>
        </p:spPr>
      </p:pic>
      <p:pic>
        <p:nvPicPr>
          <p:cNvPr id="6" name="Grafik 5">
            <a:extLst>
              <a:ext uri="{FF2B5EF4-FFF2-40B4-BE49-F238E27FC236}">
                <a16:creationId xmlns:a16="http://schemas.microsoft.com/office/drawing/2014/main" id="{E1342E6D-24AE-667B-E4C4-B7D0E528B7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746" y="1916722"/>
            <a:ext cx="661209" cy="440789"/>
          </a:xfrm>
          <a:prstGeom prst="rect">
            <a:avLst/>
          </a:prstGeom>
        </p:spPr>
      </p:pic>
      <p:pic>
        <p:nvPicPr>
          <p:cNvPr id="9" name="Grafik 8" descr="Ein Bild, das Handy, tragbares Kommunikationsgerät, Kommunikationsgerät, mobiles Gerät enthält.&#10;&#10;KI-generierte Inhalte können fehlerhaft sein.">
            <a:extLst>
              <a:ext uri="{FF2B5EF4-FFF2-40B4-BE49-F238E27FC236}">
                <a16:creationId xmlns:a16="http://schemas.microsoft.com/office/drawing/2014/main" id="{651D94E2-C9F6-7B6E-2CDF-7F9A4D71DB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3629" y="1916722"/>
            <a:ext cx="661209" cy="440789"/>
          </a:xfrm>
          <a:prstGeom prst="rect">
            <a:avLst/>
          </a:prstGeom>
        </p:spPr>
      </p:pic>
      <p:sp>
        <p:nvSpPr>
          <p:cNvPr id="11" name="Textfeld 10">
            <a:extLst>
              <a:ext uri="{FF2B5EF4-FFF2-40B4-BE49-F238E27FC236}">
                <a16:creationId xmlns:a16="http://schemas.microsoft.com/office/drawing/2014/main" id="{87FF76F7-DEA5-4BF3-88D7-92A5C104F680}"/>
              </a:ext>
            </a:extLst>
          </p:cNvPr>
          <p:cNvSpPr txBox="1"/>
          <p:nvPr/>
        </p:nvSpPr>
        <p:spPr>
          <a:xfrm>
            <a:off x="1488734" y="1849165"/>
            <a:ext cx="2786359" cy="738664"/>
          </a:xfrm>
          <a:prstGeom prst="rect">
            <a:avLst/>
          </a:prstGeom>
          <a:noFill/>
        </p:spPr>
        <p:txBody>
          <a:bodyPr wrap="square" rtlCol="0">
            <a:spAutoFit/>
          </a:bodyPr>
          <a:lstStyle/>
          <a:p>
            <a:r>
              <a:rPr lang="de-CH" sz="1400">
                <a:solidFill>
                  <a:srgbClr val="7E36B4"/>
                </a:solidFill>
              </a:rPr>
              <a:t>Nikotin macht süchtig.</a:t>
            </a:r>
          </a:p>
          <a:p>
            <a:r>
              <a:rPr lang="de-CH" sz="1400">
                <a:solidFill>
                  <a:srgbClr val="7E36B4"/>
                </a:solidFill>
              </a:rPr>
              <a:t>Sucht nimmt dir die Freiheit – und kostet viel Geld.</a:t>
            </a:r>
          </a:p>
        </p:txBody>
      </p:sp>
      <p:sp>
        <p:nvSpPr>
          <p:cNvPr id="15" name="Textfeld 14">
            <a:extLst>
              <a:ext uri="{FF2B5EF4-FFF2-40B4-BE49-F238E27FC236}">
                <a16:creationId xmlns:a16="http://schemas.microsoft.com/office/drawing/2014/main" id="{76C0CB06-25C4-9C6E-7C30-270E83AE851C}"/>
              </a:ext>
            </a:extLst>
          </p:cNvPr>
          <p:cNvSpPr txBox="1"/>
          <p:nvPr/>
        </p:nvSpPr>
        <p:spPr>
          <a:xfrm>
            <a:off x="5372438" y="1842596"/>
            <a:ext cx="2786359" cy="523220"/>
          </a:xfrm>
          <a:prstGeom prst="rect">
            <a:avLst/>
          </a:prstGeom>
          <a:noFill/>
        </p:spPr>
        <p:txBody>
          <a:bodyPr wrap="square" rtlCol="0">
            <a:spAutoFit/>
          </a:bodyPr>
          <a:lstStyle/>
          <a:p>
            <a:r>
              <a:rPr lang="de-CH" sz="1400">
                <a:solidFill>
                  <a:srgbClr val="839B7B"/>
                </a:solidFill>
              </a:rPr>
              <a:t>E-Zigaretten schaden der Gesundheit.</a:t>
            </a:r>
          </a:p>
        </p:txBody>
      </p:sp>
      <p:sp>
        <p:nvSpPr>
          <p:cNvPr id="16" name="Textfeld 15">
            <a:extLst>
              <a:ext uri="{FF2B5EF4-FFF2-40B4-BE49-F238E27FC236}">
                <a16:creationId xmlns:a16="http://schemas.microsoft.com/office/drawing/2014/main" id="{EB57C5FE-FDBB-A2D1-38B5-A88D8DA92F0D}"/>
              </a:ext>
            </a:extLst>
          </p:cNvPr>
          <p:cNvSpPr txBox="1"/>
          <p:nvPr/>
        </p:nvSpPr>
        <p:spPr>
          <a:xfrm>
            <a:off x="1488558" y="3412718"/>
            <a:ext cx="2878964" cy="523220"/>
          </a:xfrm>
          <a:prstGeom prst="rect">
            <a:avLst/>
          </a:prstGeom>
          <a:noFill/>
        </p:spPr>
        <p:txBody>
          <a:bodyPr wrap="square" rtlCol="0">
            <a:spAutoFit/>
          </a:bodyPr>
          <a:lstStyle/>
          <a:p>
            <a:r>
              <a:rPr lang="de-CH" sz="1400">
                <a:solidFill>
                  <a:srgbClr val="F08010"/>
                </a:solidFill>
              </a:rPr>
              <a:t>E-Zigaretten belasten die Umwelt.(Plastik, Batterie etc.) </a:t>
            </a:r>
          </a:p>
        </p:txBody>
      </p:sp>
      <p:sp>
        <p:nvSpPr>
          <p:cNvPr id="17" name="Textfeld 16">
            <a:extLst>
              <a:ext uri="{FF2B5EF4-FFF2-40B4-BE49-F238E27FC236}">
                <a16:creationId xmlns:a16="http://schemas.microsoft.com/office/drawing/2014/main" id="{D962B4EC-20DE-571A-EF05-F3D7A2B8E218}"/>
              </a:ext>
            </a:extLst>
          </p:cNvPr>
          <p:cNvSpPr txBox="1"/>
          <p:nvPr/>
        </p:nvSpPr>
        <p:spPr>
          <a:xfrm>
            <a:off x="5372438" y="3412718"/>
            <a:ext cx="3484483" cy="1200329"/>
          </a:xfrm>
          <a:prstGeom prst="rect">
            <a:avLst/>
          </a:prstGeom>
          <a:noFill/>
        </p:spPr>
        <p:txBody>
          <a:bodyPr wrap="square" rtlCol="0">
            <a:spAutoFit/>
          </a:bodyPr>
          <a:lstStyle/>
          <a:p>
            <a:r>
              <a:rPr lang="de-CH" sz="1400">
                <a:solidFill>
                  <a:srgbClr val="255BCB"/>
                </a:solidFill>
              </a:rPr>
              <a:t>Werbung wirkt oft unbewusst.</a:t>
            </a:r>
          </a:p>
          <a:p>
            <a:r>
              <a:rPr lang="de-CH" sz="1400">
                <a:solidFill>
                  <a:srgbClr val="255BCB"/>
                </a:solidFill>
              </a:rPr>
              <a:t>Hersteller versuchen, Jugendliche früh von E-Zigaretten abhängig zu  machen.</a:t>
            </a:r>
          </a:p>
          <a:p>
            <a:endParaRPr lang="de-CH" sz="1400"/>
          </a:p>
          <a:p>
            <a:endParaRPr lang="de-CH" sz="1600"/>
          </a:p>
        </p:txBody>
      </p:sp>
      <p:sp>
        <p:nvSpPr>
          <p:cNvPr id="18" name="Textfeld 17">
            <a:extLst>
              <a:ext uri="{FF2B5EF4-FFF2-40B4-BE49-F238E27FC236}">
                <a16:creationId xmlns:a16="http://schemas.microsoft.com/office/drawing/2014/main" id="{F6265E87-94BE-A4BD-E7CD-418E501F39D4}"/>
              </a:ext>
            </a:extLst>
          </p:cNvPr>
          <p:cNvSpPr txBox="1"/>
          <p:nvPr/>
        </p:nvSpPr>
        <p:spPr>
          <a:xfrm>
            <a:off x="735257" y="4480659"/>
            <a:ext cx="8724434" cy="184666"/>
          </a:xfrm>
          <a:prstGeom prst="rect">
            <a:avLst/>
          </a:prstGeom>
          <a:noFill/>
        </p:spPr>
        <p:txBody>
          <a:bodyPr wrap="square" rtlCol="0">
            <a:spAutoFit/>
          </a:bodyPr>
          <a:lstStyle/>
          <a:p>
            <a:r>
              <a:rPr lang="de-CH" sz="600"/>
              <a:t>Quellen: Lungenliga Schweiz – www.lungenliga.ch; Sucht Schweiz – www.suchtschweiz.ch; Marketingstrategien Tabakprävention – https://observatoire-marketing-tabac.ch/de/</a:t>
            </a:r>
          </a:p>
        </p:txBody>
      </p:sp>
    </p:spTree>
    <p:extLst>
      <p:ext uri="{BB962C8B-B14F-4D97-AF65-F5344CB8AC3E}">
        <p14:creationId xmlns:p14="http://schemas.microsoft.com/office/powerpoint/2010/main" val="38768627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3" grpId="0"/>
      <p:bldP spid="11"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2">
            <a:extLst>
              <a:ext uri="{FF2B5EF4-FFF2-40B4-BE49-F238E27FC236}">
                <a16:creationId xmlns:a16="http://schemas.microsoft.com/office/drawing/2014/main" id="{E41A3D29-786F-E683-E227-068C75D180A4}"/>
              </a:ext>
            </a:extLst>
          </p:cNvPr>
          <p:cNvSpPr txBox="1">
            <a:spLocks/>
          </p:cNvSpPr>
          <p:nvPr/>
        </p:nvSpPr>
        <p:spPr>
          <a:xfrm>
            <a:off x="502465" y="892563"/>
            <a:ext cx="8139069" cy="124725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de-CH" sz="3600" b="1">
                <a:solidFill>
                  <a:schemeClr val="tx2"/>
                </a:solidFill>
              </a:rPr>
              <a:t>Was ist dein wichtigster Grund, rauchfrei zu bleiben?</a:t>
            </a:r>
            <a:endParaRPr lang="de-CH" sz="3600" b="1"/>
          </a:p>
          <a:p>
            <a:pPr marL="0" indent="0">
              <a:buFont typeface="Arial"/>
              <a:buNone/>
            </a:pPr>
            <a:endParaRPr lang="de-CH"/>
          </a:p>
          <a:p>
            <a:pPr marL="0" indent="0">
              <a:buFont typeface="Arial"/>
              <a:buNone/>
            </a:pPr>
            <a:endParaRPr lang="de-CH"/>
          </a:p>
          <a:p>
            <a:pPr marL="0" indent="0">
              <a:buFont typeface="Arial"/>
              <a:buNone/>
            </a:pPr>
            <a:endParaRPr lang="de-CH"/>
          </a:p>
          <a:p>
            <a:pPr marL="0" indent="0">
              <a:buFont typeface="Arial"/>
              <a:buNone/>
            </a:pPr>
            <a:endParaRPr lang="de-CH"/>
          </a:p>
          <a:p>
            <a:pPr marL="0" indent="0">
              <a:buFont typeface="Arial"/>
              <a:buNone/>
            </a:pPr>
            <a:endParaRPr lang="de-CH"/>
          </a:p>
        </p:txBody>
      </p:sp>
      <p:pic>
        <p:nvPicPr>
          <p:cNvPr id="3" name="Picture 4" descr="Silhouette, Mensch, Freude, Jubel">
            <a:extLst>
              <a:ext uri="{FF2B5EF4-FFF2-40B4-BE49-F238E27FC236}">
                <a16:creationId xmlns:a16="http://schemas.microsoft.com/office/drawing/2014/main" id="{6DFE2A22-F618-9DC3-712D-36A8CDEB7657}"/>
              </a:ext>
            </a:extLst>
          </p:cNvP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4087" y="3196278"/>
            <a:ext cx="3649029" cy="1459611"/>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D3DCBE41-47A0-02B6-26D7-095F19DEEF0C}"/>
              </a:ext>
            </a:extLst>
          </p:cNvPr>
          <p:cNvSpPr txBox="1"/>
          <p:nvPr/>
        </p:nvSpPr>
        <p:spPr>
          <a:xfrm>
            <a:off x="4584031" y="2665127"/>
            <a:ext cx="4406419" cy="338554"/>
          </a:xfrm>
          <a:prstGeom prst="rect">
            <a:avLst/>
          </a:prstGeom>
          <a:noFill/>
        </p:spPr>
        <p:txBody>
          <a:bodyPr wrap="square">
            <a:spAutoFit/>
          </a:bodyPr>
          <a:lstStyle/>
          <a:p>
            <a:pPr>
              <a:buNone/>
            </a:pPr>
            <a:r>
              <a:rPr lang="de-CH" sz="1600">
                <a:solidFill>
                  <a:srgbClr val="839B7B"/>
                </a:solidFill>
              </a:rPr>
              <a:t>Denk über deine persönlichen Gründe nach!</a:t>
            </a:r>
          </a:p>
        </p:txBody>
      </p:sp>
    </p:spTree>
    <p:extLst>
      <p:ext uri="{BB962C8B-B14F-4D97-AF65-F5344CB8AC3E}">
        <p14:creationId xmlns:p14="http://schemas.microsoft.com/office/powerpoint/2010/main" val="20474906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A46A1983-F822-402F-8595-58685AB86964}"/>
              </a:ext>
            </a:extLst>
          </p:cNvPr>
          <p:cNvSpPr txBox="1"/>
          <p:nvPr/>
        </p:nvSpPr>
        <p:spPr>
          <a:xfrm>
            <a:off x="834772" y="4508384"/>
            <a:ext cx="4042253" cy="184666"/>
          </a:xfrm>
          <a:prstGeom prst="rect">
            <a:avLst/>
          </a:prstGeom>
          <a:noFill/>
        </p:spPr>
        <p:txBody>
          <a:bodyPr wrap="square" rtlCol="0">
            <a:spAutoFit/>
          </a:bodyPr>
          <a:lstStyle/>
          <a:p>
            <a:r>
              <a:rPr lang="de-CH" sz="600">
                <a:effectLst/>
                <a:latin typeface="Calibri" panose="020F0502020204030204" pitchFamily="34" charset="0"/>
                <a:ea typeface="Calibri" panose="020F0502020204030204" pitchFamily="34" charset="0"/>
                <a:cs typeface="Times New Roman" panose="02020603050405020304" pitchFamily="18" charset="0"/>
              </a:rPr>
              <a:t>Quelle: </a:t>
            </a:r>
            <a:r>
              <a:rPr lang="de-CH" sz="600" err="1">
                <a:effectLst/>
                <a:latin typeface="Calibri" panose="020F0502020204030204" pitchFamily="34" charset="0"/>
                <a:ea typeface="Calibri" panose="020F0502020204030204" pitchFamily="34" charset="0"/>
                <a:cs typeface="Times New Roman" panose="02020603050405020304" pitchFamily="18" charset="0"/>
              </a:rPr>
              <a:t>MonAM</a:t>
            </a:r>
            <a:r>
              <a:rPr lang="de-CH" sz="600">
                <a:effectLst/>
                <a:latin typeface="Calibri" panose="020F0502020204030204" pitchFamily="34" charset="0"/>
                <a:ea typeface="Calibri" panose="020F0502020204030204" pitchFamily="34" charset="0"/>
                <a:cs typeface="Times New Roman" panose="02020603050405020304" pitchFamily="18" charset="0"/>
              </a:rPr>
              <a:t> 2018</a:t>
            </a:r>
            <a:endParaRPr lang="de-CH" sz="600"/>
          </a:p>
        </p:txBody>
      </p:sp>
      <p:graphicFrame>
        <p:nvGraphicFramePr>
          <p:cNvPr id="11" name="Diagramm 10">
            <a:extLst>
              <a:ext uri="{FF2B5EF4-FFF2-40B4-BE49-F238E27FC236}">
                <a16:creationId xmlns:a16="http://schemas.microsoft.com/office/drawing/2014/main" id="{C77F7DE1-B9D0-31BE-43EA-3918A1F3F1EB}"/>
              </a:ext>
            </a:extLst>
          </p:cNvPr>
          <p:cNvGraphicFramePr/>
          <p:nvPr>
            <p:extLst>
              <p:ext uri="{D42A27DB-BD31-4B8C-83A1-F6EECF244321}">
                <p14:modId xmlns:p14="http://schemas.microsoft.com/office/powerpoint/2010/main" val="1016625299"/>
              </p:ext>
            </p:extLst>
          </p:nvPr>
        </p:nvGraphicFramePr>
        <p:xfrm>
          <a:off x="873162" y="1441190"/>
          <a:ext cx="7633164" cy="3499206"/>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platzhalter 15">
            <a:extLst>
              <a:ext uri="{FF2B5EF4-FFF2-40B4-BE49-F238E27FC236}">
                <a16:creationId xmlns:a16="http://schemas.microsoft.com/office/drawing/2014/main" id="{432F654B-B26F-7E05-9727-960CB0D81C67}"/>
              </a:ext>
            </a:extLst>
          </p:cNvPr>
          <p:cNvSpPr>
            <a:spLocks noGrp="1"/>
          </p:cNvSpPr>
          <p:nvPr>
            <p:ph type="body" sz="quarter" idx="10"/>
          </p:nvPr>
        </p:nvSpPr>
        <p:spPr>
          <a:xfrm>
            <a:off x="834772" y="808038"/>
            <a:ext cx="7996407" cy="536899"/>
          </a:xfrm>
        </p:spPr>
        <p:txBody>
          <a:bodyPr/>
          <a:lstStyle/>
          <a:p>
            <a:r>
              <a:rPr lang="de-CH"/>
              <a:t>Die meisten Jugendlichen sind rauch- und dampffrei…</a:t>
            </a:r>
          </a:p>
        </p:txBody>
      </p:sp>
    </p:spTree>
    <p:extLst>
      <p:ext uri="{BB962C8B-B14F-4D97-AF65-F5344CB8AC3E}">
        <p14:creationId xmlns:p14="http://schemas.microsoft.com/office/powerpoint/2010/main" val="29923565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AJB Basis mit Kopfzeile">
  <a:themeElements>
    <a:clrScheme name="ZFPS Farben">
      <a:dk1>
        <a:srgbClr val="000000"/>
      </a:dk1>
      <a:lt1>
        <a:srgbClr val="FFFFFF"/>
      </a:lt1>
      <a:dk2>
        <a:srgbClr val="1B5FAA"/>
      </a:dk2>
      <a:lt2>
        <a:srgbClr val="BAA19B"/>
      </a:lt2>
      <a:accent1>
        <a:srgbClr val="F99963"/>
      </a:accent1>
      <a:accent2>
        <a:srgbClr val="999999"/>
      </a:accent2>
      <a:accent3>
        <a:srgbClr val="CCCCCC"/>
      </a:accent3>
      <a:accent4>
        <a:srgbClr val="E5E5E5"/>
      </a:accent4>
      <a:accent5>
        <a:srgbClr val="326BAA"/>
      </a:accent5>
      <a:accent6>
        <a:srgbClr val="547DAA"/>
      </a:accent6>
      <a:hlink>
        <a:srgbClr val="AD9683"/>
      </a:hlink>
      <a:folHlink>
        <a:srgbClr val="AD9683"/>
      </a:folHlink>
    </a:clrScheme>
    <a:fontScheme name="Essenz">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äsentation1" id="{686B09C6-CFF9-A843-9934-15E8C20C4607}" vid="{B4BB784D-D344-A144-AC66-2A0C4D052840}"/>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be7ea18-ef65-4905-b435-289a9d781f94" xsi:nil="true"/>
    <lcf76f155ced4ddcb4097134ff3c332f xmlns="bbc3b9ac-5a1f-48b9-8ce3-a68aba03e03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54195F2E9A99284DA9BD95A6E650F502" ma:contentTypeVersion="19" ma:contentTypeDescription="Ein neues Dokument erstellen." ma:contentTypeScope="" ma:versionID="bd64b880815ce1fe380553d66894a5f6">
  <xsd:schema xmlns:xsd="http://www.w3.org/2001/XMLSchema" xmlns:xs="http://www.w3.org/2001/XMLSchema" xmlns:p="http://schemas.microsoft.com/office/2006/metadata/properties" xmlns:ns2="bbc3b9ac-5a1f-48b9-8ce3-a68aba03e032" xmlns:ns3="8be7ea18-ef65-4905-b435-289a9d781f94" targetNamespace="http://schemas.microsoft.com/office/2006/metadata/properties" ma:root="true" ma:fieldsID="a44637ef7a12a76dba034a533c66d670" ns2:_="" ns3:_="">
    <xsd:import namespace="bbc3b9ac-5a1f-48b9-8ce3-a68aba03e032"/>
    <xsd:import namespace="8be7ea18-ef65-4905-b435-289a9d781f9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c3b9ac-5a1f-48b9-8ce3-a68aba03e0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7aee88dc-c54d-4dc1-be78-9a096c69ba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be7ea18-ef65-4905-b435-289a9d781f94"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8b2cdf12-5589-4172-bc34-290c50b8e405}" ma:internalName="TaxCatchAll" ma:showField="CatchAllData" ma:web="8be7ea18-ef65-4905-b435-289a9d781f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5CFAFC-6671-4771-8BBA-600460E7CF81}">
  <ds:schemaRefs>
    <ds:schemaRef ds:uri="http://schemas.microsoft.com/sharepoint/v3/contenttype/forms"/>
  </ds:schemaRefs>
</ds:datastoreItem>
</file>

<file path=customXml/itemProps2.xml><?xml version="1.0" encoding="utf-8"?>
<ds:datastoreItem xmlns:ds="http://schemas.openxmlformats.org/officeDocument/2006/customXml" ds:itemID="{5A013AFA-B1AE-4ADD-85A4-146C097F34F9}">
  <ds:schemaRefs>
    <ds:schemaRef ds:uri="8be7ea18-ef65-4905-b435-289a9d781f94"/>
    <ds:schemaRef ds:uri="bbc3b9ac-5a1f-48b9-8ce3-a68aba03e03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2EA333B-4F3F-4503-89AE-E8538D44DB5B}">
  <ds:schemaRefs>
    <ds:schemaRef ds:uri="8be7ea18-ef65-4905-b435-289a9d781f94"/>
    <ds:schemaRef ds:uri="bbc3b9ac-5a1f-48b9-8ce3-a68aba03e0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ZFPS_PPT_Vorlage_29Januar2021</Template>
  <TotalTime>0</TotalTime>
  <Words>1465</Words>
  <Application>Microsoft Office PowerPoint</Application>
  <PresentationFormat>Bildschirmpräsentation (16:9)</PresentationFormat>
  <Paragraphs>167</Paragraphs>
  <Slides>11</Slides>
  <Notes>11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11</vt:i4>
      </vt:variant>
    </vt:vector>
  </HeadingPairs>
  <TitlesOfParts>
    <vt:vector size="16" baseType="lpstr">
      <vt:lpstr>Arial</vt:lpstr>
      <vt:lpstr>Calibri</vt:lpstr>
      <vt:lpstr>Symbol</vt:lpstr>
      <vt:lpstr>Wingdings</vt:lpstr>
      <vt:lpstr>AJB Basis mit Kopfzeile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Jessica König</dc:creator>
  <cp:lastModifiedBy>Dominique Lorandt</cp:lastModifiedBy>
  <cp:revision>1</cp:revision>
  <cp:lastPrinted>2022-04-26T09:17:01Z</cp:lastPrinted>
  <dcterms:created xsi:type="dcterms:W3CDTF">2022-03-22T12:23:12Z</dcterms:created>
  <dcterms:modified xsi:type="dcterms:W3CDTF">2025-09-01T12:53:35Z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0x01010054195F2E9A99284DA9BD95A6E650F502</vt:lpwstr>
  </property>
  <property fmtid="{D5CDD505-2E9C-101B-9397-08002B2CF9AE}" pid="3" name="MediaServiceImageTags">
    <vt:lpwstr/>
  </property>
</Properties>
</file>