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3B6"/>
    <a:srgbClr val="75D2D4"/>
    <a:srgbClr val="1D7F82"/>
    <a:srgbClr val="F39E69"/>
    <a:srgbClr val="E86312"/>
    <a:srgbClr val="164E50"/>
    <a:srgbClr val="F9D1B9"/>
    <a:srgbClr val="ED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BFF942-DE2C-48E7-8B07-08FAFD7D7644}" v="46" dt="2025-05-07T06:27:2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25" d="100"/>
          <a:sy n="125" d="100"/>
        </p:scale>
        <p:origin x="2000" y="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54D7B-619E-4510-A846-56126755BC8A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0EA7B-1AAE-4DBF-A80E-4BC91AB5C47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8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9AA626A1-DF84-1C2D-C38C-70AB33801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99880"/>
            <a:ext cx="2599308" cy="717155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D2A9B62-CA20-3D00-2766-C3DAA3577716}"/>
              </a:ext>
            </a:extLst>
          </p:cNvPr>
          <p:cNvCxnSpPr>
            <a:cxnSpLocks/>
          </p:cNvCxnSpPr>
          <p:nvPr userDrawn="1"/>
        </p:nvCxnSpPr>
        <p:spPr>
          <a:xfrm>
            <a:off x="6286497" y="1111250"/>
            <a:ext cx="2494800" cy="0"/>
          </a:xfrm>
          <a:prstGeom prst="line">
            <a:avLst/>
          </a:prstGeom>
          <a:ln w="38100">
            <a:solidFill>
              <a:srgbClr val="EDF1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780803E-47E6-03FD-3D99-BA3400D7B1DC}"/>
              </a:ext>
            </a:extLst>
          </p:cNvPr>
          <p:cNvSpPr txBox="1"/>
          <p:nvPr userDrawn="1"/>
        </p:nvSpPr>
        <p:spPr>
          <a:xfrm>
            <a:off x="6286497" y="1111250"/>
            <a:ext cx="2494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de-DE" kern="1500" spc="400" dirty="0">
                <a:solidFill>
                  <a:srgbClr val="164E50"/>
                </a:solidFill>
                <a:latin typeface="Comic Sans MS" panose="030F0702030302020204" pitchFamily="66" charset="0"/>
              </a:rPr>
              <a:t>Das Leiterspiel</a:t>
            </a:r>
            <a:endParaRPr lang="de-CH" kern="1500" spc="4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0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136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234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97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007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730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186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0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51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73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5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5B1DE3-9C7D-4745-AFAB-2F20238093E8}" type="datetimeFigureOut">
              <a:rPr lang="de-CH" smtClean="0"/>
              <a:t>07.05.2025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700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4329-BFE6-B714-30DD-B63CB83F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FF49C62F-C6DB-EA42-E3A9-A38CF3A57BF9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615E6C8-79D6-A64B-D9A9-00921183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378" y="3081679"/>
            <a:ext cx="4644656" cy="38207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1BB520-FCA0-D10B-74AF-7E29A331A162}"/>
              </a:ext>
            </a:extLst>
          </p:cNvPr>
          <p:cNvSpPr txBox="1"/>
          <p:nvPr/>
        </p:nvSpPr>
        <p:spPr>
          <a:xfrm>
            <a:off x="967641" y="1328425"/>
            <a:ext cx="1726755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1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1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A7EE-9D9A-90FB-D00D-7962A97F0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1B6D604-9FED-9033-903F-D71CEB803997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724FEB-85EC-013F-1E84-29E6CDBB331D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75D2D4"/>
                </a:solidFill>
                <a:latin typeface="Comic Sans MS" panose="030F0702030302020204" pitchFamily="66" charset="0"/>
              </a:rPr>
              <a:t>10</a:t>
            </a:r>
            <a:endParaRPr lang="de-CH" sz="26700" dirty="0">
              <a:solidFill>
                <a:srgbClr val="75D2D4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B2000F-F830-8F8F-E917-4B8DA9CBC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67" y="2985482"/>
            <a:ext cx="4219311" cy="38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6B390-7E11-7A8C-1A8B-40788583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6E97ACA5-DD3E-5E8E-AD3E-7AD22C23BE2A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E8BDBD-E4DA-91D4-A63F-FACEF110FBCE}"/>
              </a:ext>
            </a:extLst>
          </p:cNvPr>
          <p:cNvSpPr txBox="1"/>
          <p:nvPr/>
        </p:nvSpPr>
        <p:spPr>
          <a:xfrm>
            <a:off x="333757" y="1328425"/>
            <a:ext cx="3268844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E86312"/>
                </a:solidFill>
                <a:latin typeface="Comic Sans MS" panose="030F0702030302020204" pitchFamily="66" charset="0"/>
              </a:rPr>
              <a:t>11</a:t>
            </a:r>
            <a:endParaRPr lang="de-CH" sz="26700" dirty="0">
              <a:solidFill>
                <a:srgbClr val="E8631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06F084-7C64-FFC8-F02F-28BF13B2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87" y="2981970"/>
            <a:ext cx="4512194" cy="3819600"/>
          </a:xfrm>
          <a:prstGeom prst="rect">
            <a:avLst/>
          </a:prstGeom>
        </p:spPr>
      </p:pic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0BA60D09-72A9-FAFA-2D49-D6F312C7293E}"/>
              </a:ext>
            </a:extLst>
          </p:cNvPr>
          <p:cNvSpPr/>
          <p:nvPr/>
        </p:nvSpPr>
        <p:spPr>
          <a:xfrm>
            <a:off x="3050383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Zurück zu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8</a:t>
            </a:r>
            <a:r>
              <a:rPr lang="de-DE" sz="3600" dirty="0">
                <a:latin typeface="Comic Sans MS" panose="030F0702030302020204" pitchFamily="66" charset="0"/>
              </a:rPr>
              <a:t> 😢</a:t>
            </a:r>
            <a:endParaRPr lang="de-CH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5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D243-1112-E892-9733-339278D7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4B19F60-3D7B-A2A9-49C9-9A30062C8871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FE7ED2-77EE-B315-7C16-F0EF8A203CED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F39E69"/>
                </a:solidFill>
                <a:latin typeface="Comic Sans MS" panose="030F0702030302020204" pitchFamily="66" charset="0"/>
              </a:rPr>
              <a:t>12</a:t>
            </a:r>
            <a:endParaRPr lang="de-CH" sz="26700" dirty="0">
              <a:solidFill>
                <a:srgbClr val="F39E6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501C70-300F-3CA3-31BB-27A8AC8A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66" y="2981970"/>
            <a:ext cx="467247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C40F-BB28-1ECE-B91C-F9CF2600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C545BBE-D395-B2A3-4541-05C205214EE1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5B3B93-A508-2739-CB48-36889D1E8B8B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13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97D7D4-538F-59F3-607B-0B9B1353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801" y="2958626"/>
            <a:ext cx="4916335" cy="38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F941-BAC2-CCDB-AA2E-CBE31F4D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5ECF997-8AAB-3BCB-A3E2-E649249C6BB8}"/>
              </a:ext>
            </a:extLst>
          </p:cNvPr>
          <p:cNvGrpSpPr/>
          <p:nvPr/>
        </p:nvGrpSpPr>
        <p:grpSpPr>
          <a:xfrm>
            <a:off x="59643" y="1328425"/>
            <a:ext cx="3817072" cy="4201150"/>
            <a:chOff x="5964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A0883CB-EF4D-20F3-61AE-5BA147BCCD0E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154591D-BDA0-ADEC-4328-F22FB6105B0E}"/>
                </a:ext>
              </a:extLst>
            </p:cNvPr>
            <p:cNvSpPr txBox="1"/>
            <p:nvPr/>
          </p:nvSpPr>
          <p:spPr>
            <a:xfrm>
              <a:off x="5964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14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A7B79CF-1CFF-894D-8275-482460A5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97" y="2986212"/>
            <a:ext cx="3965964" cy="38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3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86FD-E965-6E88-EBF2-C13DC383A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8B1A49C-3510-667E-3003-FE63C3A8021C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6472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77637AF-0682-9FAF-374C-4D47CF6D7B90}"/>
                </a:ext>
              </a:extLst>
            </p:cNvPr>
            <p:cNvSpPr/>
            <p:nvPr/>
          </p:nvSpPr>
          <p:spPr>
            <a:xfrm rot="20075613">
              <a:off x="120009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6B7AD91-C7ED-81FA-FC28-DA7E36113071}"/>
                </a:ext>
              </a:extLst>
            </p:cNvPr>
            <p:cNvSpPr txBox="1"/>
            <p:nvPr/>
          </p:nvSpPr>
          <p:spPr>
            <a:xfrm>
              <a:off x="6472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4CB3B6"/>
                  </a:solidFill>
                  <a:latin typeface="Comic Sans MS" panose="030F0702030302020204" pitchFamily="66" charset="0"/>
                </a:rPr>
                <a:t>15</a:t>
              </a:r>
              <a:endParaRPr lang="de-CH" sz="26700" dirty="0">
                <a:solidFill>
                  <a:srgbClr val="4CB3B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344D994-D5B9-A5FC-74C1-9480D992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7" y="2987495"/>
            <a:ext cx="5165201" cy="3819600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FA687647-E03E-C4C3-C27B-FD281BD8E0AD}"/>
              </a:ext>
            </a:extLst>
          </p:cNvPr>
          <p:cNvSpPr/>
          <p:nvPr/>
        </p:nvSpPr>
        <p:spPr>
          <a:xfrm>
            <a:off x="3479799" y="400237"/>
            <a:ext cx="2698555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4CB3B6"/>
          </a:solidFill>
          <a:ln w="28575">
            <a:solidFill>
              <a:srgbClr val="75D2D4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Weiter zu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18</a:t>
            </a:r>
            <a:r>
              <a:rPr lang="de-DE" sz="3600" dirty="0">
                <a:latin typeface="Comic Sans MS" panose="030F0702030302020204" pitchFamily="66" charset="0"/>
              </a:rPr>
              <a:t> 🥳</a:t>
            </a:r>
            <a:endParaRPr lang="de-CH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9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CF815-FA8D-5872-B709-CBFE4ABD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EA948D-2D86-8D10-8C47-1A0B0AE3443F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1392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AA73446-924E-EDC8-1A20-99716BF0A1B6}"/>
                </a:ext>
              </a:extLst>
            </p:cNvPr>
            <p:cNvSpPr/>
            <p:nvPr/>
          </p:nvSpPr>
          <p:spPr>
            <a:xfrm rot="20075613">
              <a:off x="114929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A715999-FED6-FB0F-F9AD-D92AB566CF26}"/>
                </a:ext>
              </a:extLst>
            </p:cNvPr>
            <p:cNvSpPr txBox="1"/>
            <p:nvPr/>
          </p:nvSpPr>
          <p:spPr>
            <a:xfrm>
              <a:off x="1392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75D2D4"/>
                  </a:solidFill>
                  <a:latin typeface="Comic Sans MS" panose="030F0702030302020204" pitchFamily="66" charset="0"/>
                </a:rPr>
                <a:t>16</a:t>
              </a:r>
              <a:endParaRPr lang="de-CH" sz="26700" dirty="0">
                <a:solidFill>
                  <a:srgbClr val="75D2D4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166D73F7-1BDB-95BB-EC04-39EC171A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58" y="2987495"/>
            <a:ext cx="4857886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D7A83-CF65-E050-8F95-E458D8C1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572698-EA3A-203E-B648-A83E2F1F5C3B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BE8197D-3D55-F5ED-3253-AC15E6BAFFD1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47F54DE-C83C-92FB-C2A4-C2771C3B108B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E86312"/>
                  </a:solidFill>
                  <a:latin typeface="Comic Sans MS" panose="030F0702030302020204" pitchFamily="66" charset="0"/>
                </a:rPr>
                <a:t>17</a:t>
              </a:r>
              <a:endParaRPr lang="de-CH" sz="26700" dirty="0">
                <a:solidFill>
                  <a:srgbClr val="E8631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227E9B7-6762-5E58-3323-38F349EC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18" y="3038400"/>
            <a:ext cx="454196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DEF7-AD9A-3883-EEC5-AED15EC8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6DAB869-231D-BA98-7C56-826C30BB1560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B46BAB7-8EFE-E864-73AD-C0618A9A7575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0982DD9-1EB4-2665-391B-E815F4DB4B93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F39E69"/>
                  </a:solidFill>
                  <a:latin typeface="Comic Sans MS" panose="030F0702030302020204" pitchFamily="66" charset="0"/>
                </a:rPr>
                <a:t>18</a:t>
              </a:r>
              <a:endParaRPr lang="de-CH" sz="26700" dirty="0">
                <a:solidFill>
                  <a:srgbClr val="F39E6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F6412C7-1D4D-C71B-7E3B-10903984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1"/>
          <a:stretch/>
        </p:blipFill>
        <p:spPr>
          <a:xfrm>
            <a:off x="4720782" y="3013002"/>
            <a:ext cx="4173996" cy="37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7228B-7616-8985-A52B-74F41BA2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48A9BC-D07C-4448-6F27-F0867C976386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A908C1F-8539-8342-0F03-44F104BBE699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0E079D5-613F-D5F7-7A70-28205B923A3F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64E50"/>
                  </a:solidFill>
                  <a:latin typeface="Comic Sans MS" panose="030F0702030302020204" pitchFamily="66" charset="0"/>
                </a:rPr>
                <a:t>19</a:t>
              </a:r>
              <a:endParaRPr lang="de-CH" sz="26700" dirty="0">
                <a:solidFill>
                  <a:srgbClr val="164E5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7701B6F-EE4D-4C09-362B-84901C2D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37" y="2985483"/>
            <a:ext cx="4438861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4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2AD9-9532-9406-B3B2-CBCE86EF8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D2A94FE-F1B1-B467-EF9D-E0A6D4C4D6F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C0F4E4-6A5C-DEB2-0AD8-789FECDA48ED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D7F82"/>
                </a:solidFill>
                <a:latin typeface="Comic Sans MS" panose="030F0702030302020204" pitchFamily="66" charset="0"/>
              </a:rPr>
              <a:t>2</a:t>
            </a:r>
            <a:endParaRPr lang="de-CH" sz="26700" dirty="0">
              <a:solidFill>
                <a:srgbClr val="1D7F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78F2BD-3DED-ED58-4AA2-14311691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164" y="3059567"/>
            <a:ext cx="4323684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5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1B4D-1FD5-22FD-D671-8AA3BAC8E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924817E-B3CB-C124-25E5-CEFC3761E404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35163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A7B26CA-5067-052E-2D6A-AC9D923A1668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F84B376-B9EB-10B2-EB10-2956B2386138}"/>
                </a:ext>
              </a:extLst>
            </p:cNvPr>
            <p:cNvSpPr txBox="1"/>
            <p:nvPr/>
          </p:nvSpPr>
          <p:spPr>
            <a:xfrm>
              <a:off x="-35163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20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FDA4FA96-8105-9F99-A95D-EBC1A3EA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12" y="2985483"/>
            <a:ext cx="4689509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2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C95A2-F159-77A7-B6F2-A4DFE340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80DE78D-086A-9B37-9DA3-05F517848E6A}"/>
              </a:ext>
            </a:extLst>
          </p:cNvPr>
          <p:cNvGrpSpPr/>
          <p:nvPr/>
        </p:nvGrpSpPr>
        <p:grpSpPr>
          <a:xfrm>
            <a:off x="61200" y="1328425"/>
            <a:ext cx="3817071" cy="4201150"/>
            <a:chOff x="-77516" y="1328425"/>
            <a:chExt cx="3817071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2B6B7B4-A144-6A5B-684F-0F8E4D15FD99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65A3BD8-2DB9-B75F-0C63-2D8C67AA109F}"/>
                </a:ext>
              </a:extLst>
            </p:cNvPr>
            <p:cNvSpPr txBox="1"/>
            <p:nvPr/>
          </p:nvSpPr>
          <p:spPr>
            <a:xfrm>
              <a:off x="-77516" y="1328425"/>
              <a:ext cx="3817071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4CB3B6"/>
                  </a:solidFill>
                  <a:latin typeface="Comic Sans MS" panose="030F0702030302020204" pitchFamily="66" charset="0"/>
                </a:rPr>
                <a:t>21</a:t>
              </a:r>
              <a:endParaRPr lang="de-CH" sz="26700" dirty="0">
                <a:solidFill>
                  <a:srgbClr val="4CB3B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6221FD40-CFD8-2B9F-2CB1-624F6F83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4" y="2985483"/>
            <a:ext cx="4391925" cy="3867437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093B6FCF-2BE2-3126-6804-0B7AA653A89A}"/>
              </a:ext>
            </a:extLst>
          </p:cNvPr>
          <p:cNvSpPr/>
          <p:nvPr/>
        </p:nvSpPr>
        <p:spPr>
          <a:xfrm>
            <a:off x="3470335" y="400237"/>
            <a:ext cx="2867121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Zurück zu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18</a:t>
            </a:r>
            <a:r>
              <a:rPr lang="de-DE" sz="3600" dirty="0">
                <a:latin typeface="Comic Sans MS" panose="030F0702030302020204" pitchFamily="66" charset="0"/>
              </a:rPr>
              <a:t> 😢</a:t>
            </a:r>
            <a:endParaRPr lang="de-CH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11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36000-8496-66B4-F250-69C6E5F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596011-B991-2351-F607-905C9A46A702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09E7C61-669D-EF05-BD4C-3EE90644BB98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A4C2253-6D58-A506-F440-D460AAFF978B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75D2D4"/>
                  </a:solidFill>
                  <a:latin typeface="Comic Sans MS" panose="030F0702030302020204" pitchFamily="66" charset="0"/>
                </a:rPr>
                <a:t>22</a:t>
              </a:r>
              <a:endParaRPr lang="de-CH" sz="26700" dirty="0">
                <a:solidFill>
                  <a:srgbClr val="75D2D4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0794B3F-1900-39E6-B02B-25FA4B8B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67" y="2985482"/>
            <a:ext cx="4219311" cy="38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C107-C80D-A807-AA3C-D13F1E2F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3DD024D-1815-8E02-FDED-667B9B837753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8AEEAC4-D4B3-E792-5CD0-0EAF7756F855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A6E7002-D1EF-5D1F-4107-E138331ED448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E86312"/>
                  </a:solidFill>
                  <a:latin typeface="Comic Sans MS" panose="030F0702030302020204" pitchFamily="66" charset="0"/>
                </a:rPr>
                <a:t>23</a:t>
              </a:r>
              <a:endParaRPr lang="de-CH" sz="26700" dirty="0">
                <a:solidFill>
                  <a:srgbClr val="E8631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54EE4032-45CD-61AF-9311-21C12A97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87" y="2981970"/>
            <a:ext cx="4512194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30BCF-5453-F880-CCFC-9027EF391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C48FBC-25BC-BF30-B9B7-1C04B01038CA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ADCB128-E308-B3DC-0593-04D5F5EA1663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12BE89E-7F54-39F9-9A59-0516F17E1581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F39E69"/>
                  </a:solidFill>
                  <a:latin typeface="Comic Sans MS" panose="030F0702030302020204" pitchFamily="66" charset="0"/>
                </a:rPr>
                <a:t>24</a:t>
              </a:r>
              <a:endParaRPr lang="de-CH" sz="26700" dirty="0">
                <a:solidFill>
                  <a:srgbClr val="F39E6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7A4E849-E25C-93F7-2399-F5DAA928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66" y="2981970"/>
            <a:ext cx="467247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968D-EA39-2C1D-8C67-CD4BAC73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9057755-4C1C-EED1-3200-1E480C68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41750"/>
            <a:ext cx="6334520" cy="465292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86087D-6111-5AC8-A05B-E6964729B0D0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BF1E0EA-7903-873F-FD0A-EDCDA2297071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2FC7B0F-63CC-54A2-D3AA-C85F4CC7C428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25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6EEC48EF-8F68-9617-9B3D-1299B48C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97" y="3042920"/>
            <a:ext cx="5760023" cy="38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A3701-02B4-09FB-F38A-A6A1A260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993396F-3B7C-114C-9294-F5819D47217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A2AAC0-89AB-DD51-B739-F5C545FD291B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4CB3B6"/>
                </a:solidFill>
                <a:latin typeface="Comic Sans MS" panose="030F0702030302020204" pitchFamily="66" charset="0"/>
              </a:rPr>
              <a:t>3</a:t>
            </a:r>
            <a:endParaRPr lang="de-CH" sz="26700" dirty="0">
              <a:solidFill>
                <a:srgbClr val="4CB3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2BEFD0-F246-D67C-F3BD-FA3C3E34D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7" y="2987495"/>
            <a:ext cx="5165201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5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29528-7CB3-C446-92D8-678CA14C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754E221-2850-69DD-60A2-E949A81B569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F7AB25-8EE8-62F4-9C91-0F61FB5B4350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75D2D4"/>
                </a:solidFill>
                <a:latin typeface="Comic Sans MS" panose="030F0702030302020204" pitchFamily="66" charset="0"/>
              </a:rPr>
              <a:t>4</a:t>
            </a:r>
            <a:endParaRPr lang="de-CH" sz="26700" dirty="0">
              <a:solidFill>
                <a:srgbClr val="75D2D4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B3B8BC-D74F-5E34-C32A-F84B740CE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58" y="2987495"/>
            <a:ext cx="4857886" cy="3819600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0ACC69FE-CD36-B772-3415-B7E8FFFD2812}"/>
              </a:ext>
            </a:extLst>
          </p:cNvPr>
          <p:cNvSpPr/>
          <p:nvPr/>
        </p:nvSpPr>
        <p:spPr>
          <a:xfrm>
            <a:off x="2723641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Zurück zu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2</a:t>
            </a:r>
            <a:r>
              <a:rPr lang="de-DE" sz="3600" dirty="0">
                <a:latin typeface="Comic Sans MS" panose="030F0702030302020204" pitchFamily="66" charset="0"/>
              </a:rPr>
              <a:t> 😢</a:t>
            </a:r>
            <a:endParaRPr lang="de-CH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3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AEA9C-A28F-7432-7F7A-273A5121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0C46E8D6-2872-F02C-676F-E084224BBC69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D30F2F-E11E-0AA0-6993-AFF307F7F437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E86312"/>
                </a:solidFill>
                <a:latin typeface="Comic Sans MS" panose="030F0702030302020204" pitchFamily="66" charset="0"/>
              </a:rPr>
              <a:t>5</a:t>
            </a:r>
            <a:endParaRPr lang="de-CH" sz="26700" dirty="0">
              <a:solidFill>
                <a:srgbClr val="E8631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5763F4-B0AD-8407-00D7-B25EAEAE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18" y="3038400"/>
            <a:ext cx="4541960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0A3FD-E374-7D28-EB7F-99EC280E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44ACEA1-B6F1-D21A-245B-256EBAE51C20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1F68AE-2004-CA27-B969-63DD1C89EB97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F39E69"/>
                </a:solidFill>
                <a:latin typeface="Comic Sans MS" panose="030F0702030302020204" pitchFamily="66" charset="0"/>
              </a:rPr>
              <a:t>6</a:t>
            </a:r>
            <a:endParaRPr lang="de-CH" sz="26700" dirty="0">
              <a:solidFill>
                <a:srgbClr val="F39E6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F95C70-45DC-8DB7-CCC3-66891B2A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1"/>
          <a:stretch/>
        </p:blipFill>
        <p:spPr>
          <a:xfrm>
            <a:off x="4720782" y="3013002"/>
            <a:ext cx="4173996" cy="37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ACD9D-3D57-C9FC-9465-1A337772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8D051130-25CE-87D4-BE67-7BEA67AF7868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89D007-97D4-F125-89DB-B915AAD81D3C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7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80F117-E2CA-259E-E0C2-DEC253E0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37" y="2985483"/>
            <a:ext cx="4438861" cy="3819600"/>
          </a:xfrm>
          <a:prstGeom prst="rect">
            <a:avLst/>
          </a:prstGeom>
        </p:spPr>
      </p:pic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A6A13CD9-E550-962D-712A-F49E7AF5620C}"/>
              </a:ext>
            </a:extLst>
          </p:cNvPr>
          <p:cNvSpPr/>
          <p:nvPr/>
        </p:nvSpPr>
        <p:spPr>
          <a:xfrm>
            <a:off x="2723641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4CB3B6"/>
          </a:solidFill>
          <a:ln w="28575">
            <a:solidFill>
              <a:srgbClr val="75D2D4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Weiter zu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10</a:t>
            </a:r>
            <a:r>
              <a:rPr lang="de-DE" sz="3600" dirty="0">
                <a:latin typeface="Comic Sans MS" panose="030F0702030302020204" pitchFamily="66" charset="0"/>
              </a:rPr>
              <a:t> 🥳</a:t>
            </a:r>
            <a:endParaRPr lang="de-CH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41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683A-8CC2-8C7C-F1FD-E44BBD8C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D651B6A-58EF-158C-2FDA-F9BB4FDDA8B3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CE7FF5-F12F-8B2C-D901-DF2CA51FAC9E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D7F82"/>
                </a:solidFill>
                <a:latin typeface="Comic Sans MS" panose="030F0702030302020204" pitchFamily="66" charset="0"/>
              </a:rPr>
              <a:t>8</a:t>
            </a:r>
            <a:endParaRPr lang="de-CH" sz="26700" dirty="0">
              <a:solidFill>
                <a:srgbClr val="1D7F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BE5E83-C7A1-1733-0A61-B59EE228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12" y="2985483"/>
            <a:ext cx="4689509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7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495FB-99C0-91CA-EF66-126C7993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32416D6-AE99-53CC-6456-AFFDFF74930D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4D4890-0669-B610-55FF-EAD3754007A4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4CB3B6"/>
                </a:solidFill>
                <a:latin typeface="Comic Sans MS" panose="030F0702030302020204" pitchFamily="66" charset="0"/>
              </a:rPr>
              <a:t>9</a:t>
            </a:r>
            <a:endParaRPr lang="de-CH" sz="26700" dirty="0">
              <a:solidFill>
                <a:srgbClr val="4CB3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0803CF-4099-5C47-89E9-04121E25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4" y="2985483"/>
            <a:ext cx="4391925" cy="38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45</Words>
  <Application>Microsoft Office PowerPoint</Application>
  <PresentationFormat>Bildschirmpräsentation (4:3)</PresentationFormat>
  <Paragraphs>30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Padlina</dc:creator>
  <cp:lastModifiedBy>Oliver Padlina</cp:lastModifiedBy>
  <cp:revision>2</cp:revision>
  <cp:lastPrinted>2025-05-07T05:46:56Z</cp:lastPrinted>
  <dcterms:created xsi:type="dcterms:W3CDTF">2025-05-07T05:01:26Z</dcterms:created>
  <dcterms:modified xsi:type="dcterms:W3CDTF">2025-05-07T06:29:58Z</dcterms:modified>
</cp:coreProperties>
</file>