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76" r:id="rId3"/>
    <p:sldId id="277" r:id="rId4"/>
  </p:sldIdLst>
  <p:sldSz cx="9906000" cy="6858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iver Padlina" initials="OP" lastIdx="1" clrIdx="0">
    <p:extLst>
      <p:ext uri="{19B8F6BF-5375-455C-9EA6-DF929625EA0E}">
        <p15:presenceInfo xmlns:p15="http://schemas.microsoft.com/office/powerpoint/2012/main" userId="08f4fe4cb1af49d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29A58"/>
    <a:srgbClr val="0E7D80"/>
    <a:srgbClr val="74D2D4"/>
    <a:srgbClr val="4BB1B4"/>
    <a:srgbClr val="ED7316"/>
    <a:srgbClr val="ECF0F2"/>
    <a:srgbClr val="F9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1" autoAdjust="0"/>
    <p:restoredTop sz="91520" autoAdjust="0"/>
  </p:normalViewPr>
  <p:slideViewPr>
    <p:cSldViewPr snapToGrid="0">
      <p:cViewPr varScale="1">
        <p:scale>
          <a:sx n="152" d="100"/>
          <a:sy n="152" d="100"/>
        </p:scale>
        <p:origin x="1676" y="116"/>
      </p:cViewPr>
      <p:guideLst/>
    </p:cSldViewPr>
  </p:slideViewPr>
  <p:outlineViewPr>
    <p:cViewPr>
      <p:scale>
        <a:sx n="33" d="100"/>
        <a:sy n="33" d="100"/>
      </p:scale>
      <p:origin x="0" y="-79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7" d="100"/>
          <a:sy n="117" d="100"/>
        </p:scale>
        <p:origin x="509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72E649-D761-4AD7-9395-AB460BFE737F}" type="datetimeFigureOut">
              <a:rPr lang="de-CH" smtClean="0"/>
              <a:t>15.07.2020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1252538"/>
            <a:ext cx="488473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B2B9A6-90DF-4536-BA31-2EB887594B5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37220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QR-Code | Dunkelgrün = 0E7D80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B2B9A6-90DF-4536-BA31-2EB887594B5F}" type="slidenum">
              <a:rPr lang="de-CH" smtClean="0"/>
              <a:t>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611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hteck 60">
            <a:extLst>
              <a:ext uri="{FF2B5EF4-FFF2-40B4-BE49-F238E27FC236}">
                <a16:creationId xmlns:a16="http://schemas.microsoft.com/office/drawing/2014/main" id="{6883C767-C1C6-47AD-86BF-95D501C28142}"/>
              </a:ext>
            </a:extLst>
          </p:cNvPr>
          <p:cNvSpPr/>
          <p:nvPr userDrawn="1"/>
        </p:nvSpPr>
        <p:spPr>
          <a:xfrm>
            <a:off x="2270125" y="399855"/>
            <a:ext cx="7635875" cy="4165805"/>
          </a:xfrm>
          <a:prstGeom prst="rect">
            <a:avLst/>
          </a:prstGeom>
          <a:solidFill>
            <a:srgbClr val="ECF0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3464" y="476056"/>
            <a:ext cx="7492686" cy="36869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lvl1pPr>
              <a:lnSpc>
                <a:spcPct val="110000"/>
              </a:lnSpc>
              <a:defRPr sz="1800">
                <a:solidFill>
                  <a:srgbClr val="0E7D80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de-DE" dirty="0"/>
              <a:t>Frage einfügen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713143" y="4755213"/>
            <a:ext cx="6975197" cy="286752"/>
          </a:xfrm>
          <a:prstGeom prst="rect">
            <a:avLst/>
          </a:prstGeom>
          <a:ln w="12700">
            <a:noFill/>
          </a:ln>
        </p:spPr>
        <p:txBody>
          <a:bodyPr/>
          <a:lstStyle>
            <a:lvl1pPr marL="0" indent="0">
              <a:buNone/>
              <a:defRPr sz="1200">
                <a:solidFill>
                  <a:srgbClr val="0E7D80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de-DE" dirty="0"/>
              <a:t>LP21 | Altersgruppe | Benötigte Zeit | Code Einheit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27D84B6-3A35-4199-94DA-E95BDD0CE270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2707737" y="5416994"/>
            <a:ext cx="6975196" cy="227034"/>
          </a:xfrm>
          <a:prstGeom prst="roundRect">
            <a:avLst>
              <a:gd name="adj" fmla="val 4983"/>
            </a:avLst>
          </a:prstGeom>
          <a:solidFill>
            <a:schemeClr val="bg1"/>
          </a:solidFill>
          <a:ln w="12700" cap="sq">
            <a:noFill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5904393"/>
                      <a:gd name="connsiteY0" fmla="*/ 0 h 1437577"/>
                      <a:gd name="connsiteX1" fmla="*/ 5904393 w 5904393"/>
                      <a:gd name="connsiteY1" fmla="*/ 0 h 1437577"/>
                      <a:gd name="connsiteX2" fmla="*/ 5904393 w 5904393"/>
                      <a:gd name="connsiteY2" fmla="*/ 1437577 h 1437577"/>
                      <a:gd name="connsiteX3" fmla="*/ 0 w 5904393"/>
                      <a:gd name="connsiteY3" fmla="*/ 1437577 h 1437577"/>
                      <a:gd name="connsiteX4" fmla="*/ 0 w 5904393"/>
                      <a:gd name="connsiteY4" fmla="*/ 0 h 14375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904393" h="1437577" fill="none" extrusionOk="0">
                        <a:moveTo>
                          <a:pt x="0" y="0"/>
                        </a:moveTo>
                        <a:cubicBezTo>
                          <a:pt x="914732" y="-49533"/>
                          <a:pt x="4969046" y="-14809"/>
                          <a:pt x="5904393" y="0"/>
                        </a:cubicBezTo>
                        <a:cubicBezTo>
                          <a:pt x="5860278" y="333011"/>
                          <a:pt x="6000558" y="1075853"/>
                          <a:pt x="5904393" y="1437577"/>
                        </a:cubicBezTo>
                        <a:cubicBezTo>
                          <a:pt x="5048225" y="1389346"/>
                          <a:pt x="2353211" y="1522032"/>
                          <a:pt x="0" y="1437577"/>
                        </a:cubicBezTo>
                        <a:cubicBezTo>
                          <a:pt x="-46364" y="846112"/>
                          <a:pt x="-74176" y="614105"/>
                          <a:pt x="0" y="0"/>
                        </a:cubicBezTo>
                        <a:close/>
                      </a:path>
                      <a:path w="5904393" h="1437577" stroke="0" extrusionOk="0">
                        <a:moveTo>
                          <a:pt x="0" y="0"/>
                        </a:moveTo>
                        <a:cubicBezTo>
                          <a:pt x="1998513" y="118645"/>
                          <a:pt x="3360750" y="116012"/>
                          <a:pt x="5904393" y="0"/>
                        </a:cubicBezTo>
                        <a:cubicBezTo>
                          <a:pt x="5975452" y="594808"/>
                          <a:pt x="5886874" y="955333"/>
                          <a:pt x="5904393" y="1437577"/>
                        </a:cubicBezTo>
                        <a:cubicBezTo>
                          <a:pt x="4816552" y="1572177"/>
                          <a:pt x="1838309" y="1280381"/>
                          <a:pt x="0" y="1437577"/>
                        </a:cubicBezTo>
                        <a:cubicBezTo>
                          <a:pt x="-48887" y="890191"/>
                          <a:pt x="-92817" y="71715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tIns="18000" bIns="180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rgbClr val="0E7D80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</a:lstStyle>
          <a:p>
            <a:r>
              <a:rPr lang="de-DE" dirty="0">
                <a:cs typeface="Arial" panose="020B0604020202020204" pitchFamily="34" charset="0"/>
              </a:rPr>
              <a:t>Text für Multiplikatoren*innen einfügen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9275F3-DE66-4FD8-8BAB-5A8B9E828295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2713143" y="5087909"/>
            <a:ext cx="6975197" cy="286752"/>
          </a:xfrm>
          <a:prstGeom prst="rect">
            <a:avLst/>
          </a:prstGeom>
          <a:ln w="12700">
            <a:noFill/>
          </a:ln>
        </p:spPr>
        <p:txBody>
          <a:bodyPr/>
          <a:lstStyle>
            <a:lvl1pPr marL="0" indent="0">
              <a:buNone/>
              <a:defRPr sz="1200">
                <a:solidFill>
                  <a:srgbClr val="0E7D80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de-DE" dirty="0"/>
              <a:t>Arbeitsblätter einfügen</a:t>
            </a:r>
          </a:p>
        </p:txBody>
      </p: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0E8255A3-BA58-4657-B13C-761C10A660E5}"/>
              </a:ext>
            </a:extLst>
          </p:cNvPr>
          <p:cNvSpPr/>
          <p:nvPr userDrawn="1"/>
        </p:nvSpPr>
        <p:spPr>
          <a:xfrm>
            <a:off x="2394683" y="1786422"/>
            <a:ext cx="2114166" cy="2627277"/>
          </a:xfrm>
          <a:prstGeom prst="roundRect">
            <a:avLst>
              <a:gd name="adj" fmla="val 3280"/>
            </a:avLst>
          </a:prstGeom>
          <a:solidFill>
            <a:schemeClr val="bg1"/>
          </a:solidFill>
          <a:ln>
            <a:solidFill>
              <a:srgbClr val="ED73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1" name="Rechteck: abgerundete Ecken 20">
            <a:extLst>
              <a:ext uri="{FF2B5EF4-FFF2-40B4-BE49-F238E27FC236}">
                <a16:creationId xmlns:a16="http://schemas.microsoft.com/office/drawing/2014/main" id="{805BA045-2AE3-4265-AA63-BE6C2B6444C9}"/>
              </a:ext>
            </a:extLst>
          </p:cNvPr>
          <p:cNvSpPr/>
          <p:nvPr userDrawn="1"/>
        </p:nvSpPr>
        <p:spPr>
          <a:xfrm>
            <a:off x="5066587" y="1786422"/>
            <a:ext cx="2114166" cy="2627277"/>
          </a:xfrm>
          <a:prstGeom prst="roundRect">
            <a:avLst>
              <a:gd name="adj" fmla="val 3163"/>
            </a:avLst>
          </a:prstGeom>
          <a:solidFill>
            <a:schemeClr val="bg1"/>
          </a:solidFill>
          <a:ln>
            <a:solidFill>
              <a:srgbClr val="73D0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5AA4A71E-24BB-4B4C-B54B-141314E096D9}"/>
              </a:ext>
            </a:extLst>
          </p:cNvPr>
          <p:cNvSpPr/>
          <p:nvPr userDrawn="1"/>
        </p:nvSpPr>
        <p:spPr>
          <a:xfrm>
            <a:off x="5060951" y="1779799"/>
            <a:ext cx="296747" cy="2296428"/>
          </a:xfrm>
          <a:prstGeom prst="rect">
            <a:avLst/>
          </a:prstGeom>
          <a:solidFill>
            <a:srgbClr val="73D0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4" name="Rechteck: abgerundete Ecken 23">
            <a:extLst>
              <a:ext uri="{FF2B5EF4-FFF2-40B4-BE49-F238E27FC236}">
                <a16:creationId xmlns:a16="http://schemas.microsoft.com/office/drawing/2014/main" id="{DD0C6B00-9641-49B5-A7B3-19193C1701E5}"/>
              </a:ext>
            </a:extLst>
          </p:cNvPr>
          <p:cNvSpPr/>
          <p:nvPr userDrawn="1"/>
        </p:nvSpPr>
        <p:spPr>
          <a:xfrm>
            <a:off x="7727805" y="1786422"/>
            <a:ext cx="2114166" cy="2627277"/>
          </a:xfrm>
          <a:prstGeom prst="roundRect">
            <a:avLst>
              <a:gd name="adj" fmla="val 3602"/>
            </a:avLst>
          </a:prstGeom>
          <a:solidFill>
            <a:schemeClr val="bg1"/>
          </a:solidFill>
          <a:ln>
            <a:solidFill>
              <a:srgbClr val="0E7D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76E33E2E-B332-4FDA-9E4C-95F09AE46FDB}"/>
              </a:ext>
            </a:extLst>
          </p:cNvPr>
          <p:cNvSpPr/>
          <p:nvPr userDrawn="1"/>
        </p:nvSpPr>
        <p:spPr>
          <a:xfrm>
            <a:off x="7720773" y="1779799"/>
            <a:ext cx="296747" cy="2296428"/>
          </a:xfrm>
          <a:prstGeom prst="rect">
            <a:avLst/>
          </a:prstGeom>
          <a:solidFill>
            <a:srgbClr val="0E7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1CC3A40F-1EA8-4ED5-8174-AC121D531F55}"/>
              </a:ext>
            </a:extLst>
          </p:cNvPr>
          <p:cNvSpPr/>
          <p:nvPr userDrawn="1"/>
        </p:nvSpPr>
        <p:spPr>
          <a:xfrm>
            <a:off x="2388042" y="1780069"/>
            <a:ext cx="296747" cy="2296158"/>
          </a:xfrm>
          <a:prstGeom prst="rect">
            <a:avLst/>
          </a:prstGeom>
          <a:solidFill>
            <a:srgbClr val="ED73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8DFD8408-7B9B-44B6-9554-451378C32EAE}"/>
              </a:ext>
            </a:extLst>
          </p:cNvPr>
          <p:cNvSpPr txBox="1"/>
          <p:nvPr userDrawn="1"/>
        </p:nvSpPr>
        <p:spPr>
          <a:xfrm rot="16200000">
            <a:off x="1683277" y="2430969"/>
            <a:ext cx="1690052" cy="36968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de-CH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Kein Interesse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1284069B-535C-4ABF-BB62-4DE50DB11B3D}"/>
              </a:ext>
            </a:extLst>
          </p:cNvPr>
          <p:cNvSpPr txBox="1"/>
          <p:nvPr userDrawn="1"/>
        </p:nvSpPr>
        <p:spPr>
          <a:xfrm rot="16200000">
            <a:off x="4081118" y="2696356"/>
            <a:ext cx="2220480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de-CH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Mässiges Interesse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5DD135FE-3E68-4DAE-83D8-A5A757DB549A}"/>
              </a:ext>
            </a:extLst>
          </p:cNvPr>
          <p:cNvSpPr txBox="1"/>
          <p:nvPr userDrawn="1"/>
        </p:nvSpPr>
        <p:spPr>
          <a:xfrm rot="16200000">
            <a:off x="7142757" y="2299614"/>
            <a:ext cx="1426994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de-CH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Interessant!</a:t>
            </a:r>
          </a:p>
        </p:txBody>
      </p:sp>
      <p:sp>
        <p:nvSpPr>
          <p:cNvPr id="34" name="Textplatzhalter 33">
            <a:extLst>
              <a:ext uri="{FF2B5EF4-FFF2-40B4-BE49-F238E27FC236}">
                <a16:creationId xmlns:a16="http://schemas.microsoft.com/office/drawing/2014/main" id="{80133966-9204-424B-A982-D67E8BDCDBE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70124" y="25627"/>
            <a:ext cx="5756276" cy="374227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de-CH" sz="1800" b="0" kern="1200" dirty="0">
                <a:blipFill>
                  <a:blip r:embed="rId2"/>
                  <a:tile tx="0" ty="0" sx="100000" sy="100000" flip="none" algn="tl"/>
                </a:blip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 marL="914400" indent="0">
              <a:buFontTx/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 marL="1371600" indent="0">
              <a:buFontTx/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 marL="1828800" indent="0">
              <a:buFontTx/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de-CH" dirty="0">
                <a:latin typeface="Verdana" panose="020B0604030504040204" pitchFamily="34" charset="0"/>
                <a:ea typeface="Verdana" panose="020B0604030504040204" pitchFamily="34" charset="0"/>
              </a:rPr>
              <a:t>Institution</a:t>
            </a:r>
            <a:endParaRPr lang="de-CH" dirty="0"/>
          </a:p>
        </p:txBody>
      </p:sp>
      <p:sp>
        <p:nvSpPr>
          <p:cNvPr id="52" name="Foliennummernplatzhalter 3">
            <a:extLst>
              <a:ext uri="{FF2B5EF4-FFF2-40B4-BE49-F238E27FC236}">
                <a16:creationId xmlns:a16="http://schemas.microsoft.com/office/drawing/2014/main" id="{4B6EC183-82B0-49D0-A18E-64FE1D529D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80499" y="6567628"/>
            <a:ext cx="726075" cy="235339"/>
          </a:xfrm>
          <a:prstGeom prst="rect">
            <a:avLst/>
          </a:prstGeom>
        </p:spPr>
        <p:txBody>
          <a:bodyPr/>
          <a:lstStyle>
            <a:lvl1pPr algn="r">
              <a:defRPr sz="1050">
                <a:solidFill>
                  <a:srgbClr val="0E7D80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88E31751-7F5C-482B-BDB0-B957CEFBECAE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7B7E7A42-D431-4721-A4CB-1DE417ECA8A9}"/>
              </a:ext>
            </a:extLst>
          </p:cNvPr>
          <p:cNvSpPr/>
          <p:nvPr userDrawn="1"/>
        </p:nvSpPr>
        <p:spPr>
          <a:xfrm>
            <a:off x="2394684" y="4738281"/>
            <a:ext cx="290105" cy="273279"/>
          </a:xfrm>
          <a:prstGeom prst="rect">
            <a:avLst/>
          </a:prstGeom>
          <a:solidFill>
            <a:srgbClr val="0E7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5D67E933-9140-460A-9A1B-ECB2D73CD3DA}"/>
              </a:ext>
            </a:extLst>
          </p:cNvPr>
          <p:cNvSpPr/>
          <p:nvPr userDrawn="1"/>
        </p:nvSpPr>
        <p:spPr>
          <a:xfrm>
            <a:off x="2394683" y="5069172"/>
            <a:ext cx="290105" cy="273600"/>
          </a:xfrm>
          <a:prstGeom prst="rect">
            <a:avLst/>
          </a:prstGeom>
          <a:solidFill>
            <a:srgbClr val="4BB1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50" name="Grafik 49">
            <a:extLst>
              <a:ext uri="{FF2B5EF4-FFF2-40B4-BE49-F238E27FC236}">
                <a16:creationId xmlns:a16="http://schemas.microsoft.com/office/drawing/2014/main" id="{7D69389C-E112-4FD0-BA68-A3C67AD6058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24734" y="4793043"/>
            <a:ext cx="223362" cy="178689"/>
          </a:xfrm>
          <a:prstGeom prst="rect">
            <a:avLst/>
          </a:prstGeom>
        </p:spPr>
      </p:pic>
      <p:pic>
        <p:nvPicPr>
          <p:cNvPr id="45" name="Grafik 44">
            <a:extLst>
              <a:ext uri="{FF2B5EF4-FFF2-40B4-BE49-F238E27FC236}">
                <a16:creationId xmlns:a16="http://schemas.microsoft.com/office/drawing/2014/main" id="{A362FFD5-6573-42D8-993C-B2AD339D741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466903" y="5097517"/>
            <a:ext cx="158943" cy="211924"/>
          </a:xfrm>
          <a:prstGeom prst="rect">
            <a:avLst/>
          </a:prstGeom>
        </p:spPr>
      </p:pic>
      <p:sp>
        <p:nvSpPr>
          <p:cNvPr id="56" name="Rechteck 55">
            <a:extLst>
              <a:ext uri="{FF2B5EF4-FFF2-40B4-BE49-F238E27FC236}">
                <a16:creationId xmlns:a16="http://schemas.microsoft.com/office/drawing/2014/main" id="{A48BA152-578C-4AAF-9261-18CAFAA87CC8}"/>
              </a:ext>
            </a:extLst>
          </p:cNvPr>
          <p:cNvSpPr/>
          <p:nvPr userDrawn="1"/>
        </p:nvSpPr>
        <p:spPr>
          <a:xfrm>
            <a:off x="2394683" y="5402971"/>
            <a:ext cx="290105" cy="273600"/>
          </a:xfrm>
          <a:prstGeom prst="rect">
            <a:avLst/>
          </a:prstGeom>
          <a:solidFill>
            <a:srgbClr val="74D2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38" name="Grafik 37">
            <a:extLst>
              <a:ext uri="{FF2B5EF4-FFF2-40B4-BE49-F238E27FC236}">
                <a16:creationId xmlns:a16="http://schemas.microsoft.com/office/drawing/2014/main" id="{713F2F27-AE30-42B0-83EE-71D80CC6064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461867" y="5427007"/>
            <a:ext cx="158269" cy="230210"/>
          </a:xfrm>
          <a:prstGeom prst="rect">
            <a:avLst/>
          </a:prstGeom>
        </p:spPr>
      </p:pic>
      <p:pic>
        <p:nvPicPr>
          <p:cNvPr id="19" name="Grafik 18" descr="Stift">
            <a:extLst>
              <a:ext uri="{FF2B5EF4-FFF2-40B4-BE49-F238E27FC236}">
                <a16:creationId xmlns:a16="http://schemas.microsoft.com/office/drawing/2014/main" id="{6482703D-98D6-47FB-B155-CFC0F864054C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136383" y="1584869"/>
            <a:ext cx="421675" cy="421675"/>
          </a:xfrm>
          <a:prstGeom prst="rect">
            <a:avLst/>
          </a:prstGeom>
        </p:spPr>
      </p:pic>
      <p:pic>
        <p:nvPicPr>
          <p:cNvPr id="22" name="Grafik 21" descr="Stift">
            <a:extLst>
              <a:ext uri="{FF2B5EF4-FFF2-40B4-BE49-F238E27FC236}">
                <a16:creationId xmlns:a16="http://schemas.microsoft.com/office/drawing/2014/main" id="{C8659F2C-5605-4F01-92AD-907C00AED21E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808287" y="1584869"/>
            <a:ext cx="421675" cy="421675"/>
          </a:xfrm>
          <a:prstGeom prst="rect">
            <a:avLst/>
          </a:prstGeom>
        </p:spPr>
      </p:pic>
      <p:pic>
        <p:nvPicPr>
          <p:cNvPr id="29" name="Grafik 28" descr="Stift">
            <a:extLst>
              <a:ext uri="{FF2B5EF4-FFF2-40B4-BE49-F238E27FC236}">
                <a16:creationId xmlns:a16="http://schemas.microsoft.com/office/drawing/2014/main" id="{BF3CE9EA-5E67-4C9D-A024-CC7F62BD1D0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469505" y="1584869"/>
            <a:ext cx="421675" cy="42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287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tw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27D84B6-3A35-4199-94DA-E95BDD0CE270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2343464" y="1566546"/>
            <a:ext cx="7492686" cy="284640"/>
          </a:xfrm>
          <a:prstGeom prst="roundRect">
            <a:avLst>
              <a:gd name="adj" fmla="val 4983"/>
            </a:avLst>
          </a:prstGeom>
          <a:solidFill>
            <a:schemeClr val="bg1"/>
          </a:solidFill>
          <a:ln w="12700" cap="sq">
            <a:solidFill>
              <a:srgbClr val="0E7D80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5904393"/>
                      <a:gd name="connsiteY0" fmla="*/ 0 h 1437577"/>
                      <a:gd name="connsiteX1" fmla="*/ 5904393 w 5904393"/>
                      <a:gd name="connsiteY1" fmla="*/ 0 h 1437577"/>
                      <a:gd name="connsiteX2" fmla="*/ 5904393 w 5904393"/>
                      <a:gd name="connsiteY2" fmla="*/ 1437577 h 1437577"/>
                      <a:gd name="connsiteX3" fmla="*/ 0 w 5904393"/>
                      <a:gd name="connsiteY3" fmla="*/ 1437577 h 1437577"/>
                      <a:gd name="connsiteX4" fmla="*/ 0 w 5904393"/>
                      <a:gd name="connsiteY4" fmla="*/ 0 h 14375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904393" h="1437577" fill="none" extrusionOk="0">
                        <a:moveTo>
                          <a:pt x="0" y="0"/>
                        </a:moveTo>
                        <a:cubicBezTo>
                          <a:pt x="914732" y="-49533"/>
                          <a:pt x="4969046" y="-14809"/>
                          <a:pt x="5904393" y="0"/>
                        </a:cubicBezTo>
                        <a:cubicBezTo>
                          <a:pt x="5860278" y="333011"/>
                          <a:pt x="6000558" y="1075853"/>
                          <a:pt x="5904393" y="1437577"/>
                        </a:cubicBezTo>
                        <a:cubicBezTo>
                          <a:pt x="5048225" y="1389346"/>
                          <a:pt x="2353211" y="1522032"/>
                          <a:pt x="0" y="1437577"/>
                        </a:cubicBezTo>
                        <a:cubicBezTo>
                          <a:pt x="-46364" y="846112"/>
                          <a:pt x="-74176" y="614105"/>
                          <a:pt x="0" y="0"/>
                        </a:cubicBezTo>
                        <a:close/>
                      </a:path>
                      <a:path w="5904393" h="1437577" stroke="0" extrusionOk="0">
                        <a:moveTo>
                          <a:pt x="0" y="0"/>
                        </a:moveTo>
                        <a:cubicBezTo>
                          <a:pt x="1998513" y="118645"/>
                          <a:pt x="3360750" y="116012"/>
                          <a:pt x="5904393" y="0"/>
                        </a:cubicBezTo>
                        <a:cubicBezTo>
                          <a:pt x="5975452" y="594808"/>
                          <a:pt x="5886874" y="955333"/>
                          <a:pt x="5904393" y="1437577"/>
                        </a:cubicBezTo>
                        <a:cubicBezTo>
                          <a:pt x="4816552" y="1572177"/>
                          <a:pt x="1838309" y="1280381"/>
                          <a:pt x="0" y="1437577"/>
                        </a:cubicBezTo>
                        <a:cubicBezTo>
                          <a:pt x="-48887" y="890191"/>
                          <a:pt x="-92817" y="71715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rgbClr val="0E7D80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</a:lstStyle>
          <a:p>
            <a:r>
              <a:rPr lang="de-DE" dirty="0">
                <a:cs typeface="Arial" panose="020B0604020202020204" pitchFamily="34" charset="0"/>
              </a:rPr>
              <a:t>Antwort</a:t>
            </a:r>
          </a:p>
        </p:txBody>
      </p:sp>
      <p:sp>
        <p:nvSpPr>
          <p:cNvPr id="34" name="Textplatzhalter 33">
            <a:extLst>
              <a:ext uri="{FF2B5EF4-FFF2-40B4-BE49-F238E27FC236}">
                <a16:creationId xmlns:a16="http://schemas.microsoft.com/office/drawing/2014/main" id="{80133966-9204-424B-A982-D67E8BDCDBE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70124" y="25627"/>
            <a:ext cx="5756276" cy="374227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Tx/>
              <a:buNone/>
              <a:defRPr lang="de-CH" sz="1800" b="0" kern="1200" dirty="0">
                <a:blipFill>
                  <a:blip r:embed="rId2"/>
                  <a:tile tx="0" ty="0" sx="100000" sy="100000" flip="none" algn="tl"/>
                </a:blip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 marL="914400" indent="0">
              <a:buFontTx/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 marL="1371600" indent="0">
              <a:buFontTx/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 marL="1828800" indent="0">
              <a:buFontTx/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de-CH" dirty="0">
                <a:latin typeface="Verdana" panose="020B0604030504040204" pitchFamily="34" charset="0"/>
                <a:ea typeface="Verdana" panose="020B0604030504040204" pitchFamily="34" charset="0"/>
              </a:rPr>
              <a:t>Institution</a:t>
            </a:r>
            <a:endParaRPr lang="de-CH" dirty="0"/>
          </a:p>
        </p:txBody>
      </p:sp>
      <p:sp>
        <p:nvSpPr>
          <p:cNvPr id="35" name="Foliennummernplatzhalter 3">
            <a:extLst>
              <a:ext uri="{FF2B5EF4-FFF2-40B4-BE49-F238E27FC236}">
                <a16:creationId xmlns:a16="http://schemas.microsoft.com/office/drawing/2014/main" id="{A6F385DC-22EF-404E-A5DB-126D8114D2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80499" y="6567628"/>
            <a:ext cx="726075" cy="235339"/>
          </a:xfrm>
          <a:prstGeom prst="rect">
            <a:avLst/>
          </a:prstGeom>
        </p:spPr>
        <p:txBody>
          <a:bodyPr/>
          <a:lstStyle>
            <a:lvl1pPr algn="r">
              <a:defRPr sz="1050">
                <a:solidFill>
                  <a:srgbClr val="0E7D80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88E31751-7F5C-482B-BDB0-B957CEFBECAE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64A77999-ABFE-4FF4-9F46-0A44531095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43464" y="476056"/>
            <a:ext cx="7492686" cy="36869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lvl1pPr>
              <a:lnSpc>
                <a:spcPct val="110000"/>
              </a:lnSpc>
              <a:defRPr sz="1800">
                <a:solidFill>
                  <a:srgbClr val="0E7D80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de-DE" dirty="0"/>
              <a:t>Frage einfügen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779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7365" y="495829"/>
            <a:ext cx="9686397" cy="384704"/>
          </a:xfrm>
          <a:prstGeom prst="rect">
            <a:avLst/>
          </a:prstGeom>
        </p:spPr>
        <p:txBody>
          <a:bodyPr anchor="b"/>
          <a:lstStyle>
            <a:lvl1pPr algn="l">
              <a:defRPr sz="2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de-DE" dirty="0"/>
              <a:t>Titel einfügen</a:t>
            </a:r>
            <a:endParaRPr lang="en-US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314FBCF-580D-4183-B700-B094F0BF61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6837" y="977900"/>
            <a:ext cx="9686396" cy="4767263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500"/>
              </a:spcBef>
              <a:buSzPct val="120000"/>
              <a:buFont typeface="Verdana" panose="020B0604030504040204" pitchFamily="34" charset="0"/>
              <a:buChar char="□"/>
              <a:defRPr sz="12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28813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12">
            <a:extLst>
              <a:ext uri="{FF2B5EF4-FFF2-40B4-BE49-F238E27FC236}">
                <a16:creationId xmlns:a16="http://schemas.microsoft.com/office/drawing/2014/main" id="{801E0AF0-DDF6-4481-A31A-F993ABD9B69C}"/>
              </a:ext>
            </a:extLst>
          </p:cNvPr>
          <p:cNvSpPr/>
          <p:nvPr userDrawn="1"/>
        </p:nvSpPr>
        <p:spPr>
          <a:xfrm>
            <a:off x="1323003" y="-3820"/>
            <a:ext cx="8604163" cy="6869758"/>
          </a:xfrm>
          <a:custGeom>
            <a:avLst/>
            <a:gdLst>
              <a:gd name="connsiteX0" fmla="*/ 0 w 8131200"/>
              <a:gd name="connsiteY0" fmla="*/ 0 h 6858000"/>
              <a:gd name="connsiteX1" fmla="*/ 8131200 w 8131200"/>
              <a:gd name="connsiteY1" fmla="*/ 0 h 6858000"/>
              <a:gd name="connsiteX2" fmla="*/ 8131200 w 8131200"/>
              <a:gd name="connsiteY2" fmla="*/ 6858000 h 6858000"/>
              <a:gd name="connsiteX3" fmla="*/ 0 w 8131200"/>
              <a:gd name="connsiteY3" fmla="*/ 6858000 h 6858000"/>
              <a:gd name="connsiteX4" fmla="*/ 0 w 8131200"/>
              <a:gd name="connsiteY4" fmla="*/ 0 h 6858000"/>
              <a:gd name="connsiteX0" fmla="*/ 587828 w 8131200"/>
              <a:gd name="connsiteY0" fmla="*/ 0 h 6858000"/>
              <a:gd name="connsiteX1" fmla="*/ 8131200 w 8131200"/>
              <a:gd name="connsiteY1" fmla="*/ 0 h 6858000"/>
              <a:gd name="connsiteX2" fmla="*/ 8131200 w 8131200"/>
              <a:gd name="connsiteY2" fmla="*/ 6858000 h 6858000"/>
              <a:gd name="connsiteX3" fmla="*/ 0 w 8131200"/>
              <a:gd name="connsiteY3" fmla="*/ 6858000 h 6858000"/>
              <a:gd name="connsiteX4" fmla="*/ 587828 w 8131200"/>
              <a:gd name="connsiteY4" fmla="*/ 0 h 6858000"/>
              <a:gd name="connsiteX0" fmla="*/ 587828 w 8131200"/>
              <a:gd name="connsiteY0" fmla="*/ 0 h 6858000"/>
              <a:gd name="connsiteX1" fmla="*/ 8131200 w 8131200"/>
              <a:gd name="connsiteY1" fmla="*/ 0 h 6858000"/>
              <a:gd name="connsiteX2" fmla="*/ 8131200 w 8131200"/>
              <a:gd name="connsiteY2" fmla="*/ 6858000 h 6858000"/>
              <a:gd name="connsiteX3" fmla="*/ 0 w 8131200"/>
              <a:gd name="connsiteY3" fmla="*/ 6858000 h 6858000"/>
              <a:gd name="connsiteX4" fmla="*/ 27874 w 8131200"/>
              <a:gd name="connsiteY4" fmla="*/ 5142411 h 6858000"/>
              <a:gd name="connsiteX5" fmla="*/ 587828 w 8131200"/>
              <a:gd name="connsiteY5" fmla="*/ 0 h 6858000"/>
              <a:gd name="connsiteX0" fmla="*/ 562064 w 8105436"/>
              <a:gd name="connsiteY0" fmla="*/ 0 h 6992982"/>
              <a:gd name="connsiteX1" fmla="*/ 8105436 w 8105436"/>
              <a:gd name="connsiteY1" fmla="*/ 0 h 6992982"/>
              <a:gd name="connsiteX2" fmla="*/ 8105436 w 8105436"/>
              <a:gd name="connsiteY2" fmla="*/ 6858000 h 6992982"/>
              <a:gd name="connsiteX3" fmla="*/ 958304 w 8105436"/>
              <a:gd name="connsiteY3" fmla="*/ 6992982 h 6992982"/>
              <a:gd name="connsiteX4" fmla="*/ 2110 w 8105436"/>
              <a:gd name="connsiteY4" fmla="*/ 5142411 h 6992982"/>
              <a:gd name="connsiteX5" fmla="*/ 562064 w 8105436"/>
              <a:gd name="connsiteY5" fmla="*/ 0 h 6992982"/>
              <a:gd name="connsiteX0" fmla="*/ 563450 w 8106822"/>
              <a:gd name="connsiteY0" fmla="*/ 0 h 6992982"/>
              <a:gd name="connsiteX1" fmla="*/ 8106822 w 8106822"/>
              <a:gd name="connsiteY1" fmla="*/ 0 h 6992982"/>
              <a:gd name="connsiteX2" fmla="*/ 8106822 w 8106822"/>
              <a:gd name="connsiteY2" fmla="*/ 6858000 h 6992982"/>
              <a:gd name="connsiteX3" fmla="*/ 959690 w 8106822"/>
              <a:gd name="connsiteY3" fmla="*/ 6992982 h 6992982"/>
              <a:gd name="connsiteX4" fmla="*/ 3496 w 8106822"/>
              <a:gd name="connsiteY4" fmla="*/ 5142411 h 6992982"/>
              <a:gd name="connsiteX5" fmla="*/ 563450 w 8106822"/>
              <a:gd name="connsiteY5" fmla="*/ 0 h 6992982"/>
              <a:gd name="connsiteX0" fmla="*/ 559954 w 8103326"/>
              <a:gd name="connsiteY0" fmla="*/ 0 h 6992982"/>
              <a:gd name="connsiteX1" fmla="*/ 8103326 w 8103326"/>
              <a:gd name="connsiteY1" fmla="*/ 0 h 6992982"/>
              <a:gd name="connsiteX2" fmla="*/ 8103326 w 8103326"/>
              <a:gd name="connsiteY2" fmla="*/ 6858000 h 6992982"/>
              <a:gd name="connsiteX3" fmla="*/ 956194 w 8103326"/>
              <a:gd name="connsiteY3" fmla="*/ 6992982 h 6992982"/>
              <a:gd name="connsiteX4" fmla="*/ 0 w 8103326"/>
              <a:gd name="connsiteY4" fmla="*/ 5142411 h 6992982"/>
              <a:gd name="connsiteX5" fmla="*/ 559954 w 8103326"/>
              <a:gd name="connsiteY5" fmla="*/ 0 h 6992982"/>
              <a:gd name="connsiteX0" fmla="*/ 559954 w 8103326"/>
              <a:gd name="connsiteY0" fmla="*/ 0 h 6992982"/>
              <a:gd name="connsiteX1" fmla="*/ 8103326 w 8103326"/>
              <a:gd name="connsiteY1" fmla="*/ 0 h 6992982"/>
              <a:gd name="connsiteX2" fmla="*/ 8103326 w 8103326"/>
              <a:gd name="connsiteY2" fmla="*/ 6858000 h 6992982"/>
              <a:gd name="connsiteX3" fmla="*/ 956194 w 8103326"/>
              <a:gd name="connsiteY3" fmla="*/ 6992982 h 6992982"/>
              <a:gd name="connsiteX4" fmla="*/ 0 w 8103326"/>
              <a:gd name="connsiteY4" fmla="*/ 5142411 h 6992982"/>
              <a:gd name="connsiteX5" fmla="*/ 559954 w 8103326"/>
              <a:gd name="connsiteY5" fmla="*/ 0 h 6992982"/>
              <a:gd name="connsiteX0" fmla="*/ 559954 w 8103326"/>
              <a:gd name="connsiteY0" fmla="*/ 0 h 6932022"/>
              <a:gd name="connsiteX1" fmla="*/ 8103326 w 8103326"/>
              <a:gd name="connsiteY1" fmla="*/ 0 h 6932022"/>
              <a:gd name="connsiteX2" fmla="*/ 8103326 w 8103326"/>
              <a:gd name="connsiteY2" fmla="*/ 6858000 h 6932022"/>
              <a:gd name="connsiteX3" fmla="*/ 1008446 w 8103326"/>
              <a:gd name="connsiteY3" fmla="*/ 6932022 h 6932022"/>
              <a:gd name="connsiteX4" fmla="*/ 0 w 8103326"/>
              <a:gd name="connsiteY4" fmla="*/ 5142411 h 6932022"/>
              <a:gd name="connsiteX5" fmla="*/ 559954 w 8103326"/>
              <a:gd name="connsiteY5" fmla="*/ 0 h 6932022"/>
              <a:gd name="connsiteX0" fmla="*/ 559954 w 8103326"/>
              <a:gd name="connsiteY0" fmla="*/ 0 h 6897188"/>
              <a:gd name="connsiteX1" fmla="*/ 8103326 w 8103326"/>
              <a:gd name="connsiteY1" fmla="*/ 0 h 6897188"/>
              <a:gd name="connsiteX2" fmla="*/ 8103326 w 8103326"/>
              <a:gd name="connsiteY2" fmla="*/ 6858000 h 6897188"/>
              <a:gd name="connsiteX3" fmla="*/ 832689 w 8103326"/>
              <a:gd name="connsiteY3" fmla="*/ 6897188 h 6897188"/>
              <a:gd name="connsiteX4" fmla="*/ 0 w 8103326"/>
              <a:gd name="connsiteY4" fmla="*/ 5142411 h 6897188"/>
              <a:gd name="connsiteX5" fmla="*/ 559954 w 8103326"/>
              <a:gd name="connsiteY5" fmla="*/ 0 h 6897188"/>
              <a:gd name="connsiteX0" fmla="*/ 559954 w 8103326"/>
              <a:gd name="connsiteY0" fmla="*/ 0 h 6969760"/>
              <a:gd name="connsiteX1" fmla="*/ 8103326 w 8103326"/>
              <a:gd name="connsiteY1" fmla="*/ 0 h 6969760"/>
              <a:gd name="connsiteX2" fmla="*/ 8103326 w 8103326"/>
              <a:gd name="connsiteY2" fmla="*/ 6858000 h 6969760"/>
              <a:gd name="connsiteX3" fmla="*/ 886650 w 8103326"/>
              <a:gd name="connsiteY3" fmla="*/ 6969760 h 6969760"/>
              <a:gd name="connsiteX4" fmla="*/ 0 w 8103326"/>
              <a:gd name="connsiteY4" fmla="*/ 5142411 h 6969760"/>
              <a:gd name="connsiteX5" fmla="*/ 559954 w 8103326"/>
              <a:gd name="connsiteY5" fmla="*/ 0 h 6969760"/>
              <a:gd name="connsiteX0" fmla="*/ 416573 w 8103326"/>
              <a:gd name="connsiteY0" fmla="*/ 0 h 7013812"/>
              <a:gd name="connsiteX1" fmla="*/ 8103326 w 8103326"/>
              <a:gd name="connsiteY1" fmla="*/ 44052 h 7013812"/>
              <a:gd name="connsiteX2" fmla="*/ 8103326 w 8103326"/>
              <a:gd name="connsiteY2" fmla="*/ 6902052 h 7013812"/>
              <a:gd name="connsiteX3" fmla="*/ 886650 w 8103326"/>
              <a:gd name="connsiteY3" fmla="*/ 7013812 h 7013812"/>
              <a:gd name="connsiteX4" fmla="*/ 0 w 8103326"/>
              <a:gd name="connsiteY4" fmla="*/ 5186463 h 7013812"/>
              <a:gd name="connsiteX5" fmla="*/ 416573 w 8103326"/>
              <a:gd name="connsiteY5" fmla="*/ 0 h 7013812"/>
              <a:gd name="connsiteX0" fmla="*/ 412237 w 8103326"/>
              <a:gd name="connsiteY0" fmla="*/ 0 h 6986279"/>
              <a:gd name="connsiteX1" fmla="*/ 8103326 w 8103326"/>
              <a:gd name="connsiteY1" fmla="*/ 16519 h 6986279"/>
              <a:gd name="connsiteX2" fmla="*/ 8103326 w 8103326"/>
              <a:gd name="connsiteY2" fmla="*/ 6874519 h 6986279"/>
              <a:gd name="connsiteX3" fmla="*/ 886650 w 8103326"/>
              <a:gd name="connsiteY3" fmla="*/ 6986279 h 6986279"/>
              <a:gd name="connsiteX4" fmla="*/ 0 w 8103326"/>
              <a:gd name="connsiteY4" fmla="*/ 5158930 h 6986279"/>
              <a:gd name="connsiteX5" fmla="*/ 412237 w 8103326"/>
              <a:gd name="connsiteY5" fmla="*/ 0 h 6986279"/>
              <a:gd name="connsiteX0" fmla="*/ 597244 w 8288333"/>
              <a:gd name="connsiteY0" fmla="*/ 0 h 6986279"/>
              <a:gd name="connsiteX1" fmla="*/ 8288333 w 8288333"/>
              <a:gd name="connsiteY1" fmla="*/ 16519 h 6986279"/>
              <a:gd name="connsiteX2" fmla="*/ 8288333 w 8288333"/>
              <a:gd name="connsiteY2" fmla="*/ 6874519 h 6986279"/>
              <a:gd name="connsiteX3" fmla="*/ 1071657 w 8288333"/>
              <a:gd name="connsiteY3" fmla="*/ 6986279 h 6986279"/>
              <a:gd name="connsiteX4" fmla="*/ 0 w 8288333"/>
              <a:gd name="connsiteY4" fmla="*/ 5190594 h 6986279"/>
              <a:gd name="connsiteX5" fmla="*/ 597244 w 8288333"/>
              <a:gd name="connsiteY5" fmla="*/ 0 h 6986279"/>
              <a:gd name="connsiteX0" fmla="*/ 597244 w 8288333"/>
              <a:gd name="connsiteY0" fmla="*/ 0 h 6986279"/>
              <a:gd name="connsiteX1" fmla="*/ 8288333 w 8288333"/>
              <a:gd name="connsiteY1" fmla="*/ 16519 h 6986279"/>
              <a:gd name="connsiteX2" fmla="*/ 8288333 w 8288333"/>
              <a:gd name="connsiteY2" fmla="*/ 6874519 h 6986279"/>
              <a:gd name="connsiteX3" fmla="*/ 1071657 w 8288333"/>
              <a:gd name="connsiteY3" fmla="*/ 6986279 h 6986279"/>
              <a:gd name="connsiteX4" fmla="*/ 0 w 8288333"/>
              <a:gd name="connsiteY4" fmla="*/ 5190594 h 6986279"/>
              <a:gd name="connsiteX5" fmla="*/ 597244 w 8288333"/>
              <a:gd name="connsiteY5" fmla="*/ 0 h 6986279"/>
              <a:gd name="connsiteX0" fmla="*/ 597244 w 8288333"/>
              <a:gd name="connsiteY0" fmla="*/ 0 h 6968383"/>
              <a:gd name="connsiteX1" fmla="*/ 8288333 w 8288333"/>
              <a:gd name="connsiteY1" fmla="*/ 16519 h 6968383"/>
              <a:gd name="connsiteX2" fmla="*/ 8288333 w 8288333"/>
              <a:gd name="connsiteY2" fmla="*/ 6874519 h 6968383"/>
              <a:gd name="connsiteX3" fmla="*/ 971926 w 8288333"/>
              <a:gd name="connsiteY3" fmla="*/ 6968383 h 6968383"/>
              <a:gd name="connsiteX4" fmla="*/ 0 w 8288333"/>
              <a:gd name="connsiteY4" fmla="*/ 5190594 h 6968383"/>
              <a:gd name="connsiteX5" fmla="*/ 597244 w 8288333"/>
              <a:gd name="connsiteY5" fmla="*/ 0 h 6968383"/>
              <a:gd name="connsiteX0" fmla="*/ 597244 w 8288333"/>
              <a:gd name="connsiteY0" fmla="*/ 0 h 6968383"/>
              <a:gd name="connsiteX1" fmla="*/ 8288333 w 8288333"/>
              <a:gd name="connsiteY1" fmla="*/ 16519 h 6968383"/>
              <a:gd name="connsiteX2" fmla="*/ 8288333 w 8288333"/>
              <a:gd name="connsiteY2" fmla="*/ 6874519 h 6968383"/>
              <a:gd name="connsiteX3" fmla="*/ 971926 w 8288333"/>
              <a:gd name="connsiteY3" fmla="*/ 6968383 h 6968383"/>
              <a:gd name="connsiteX4" fmla="*/ 0 w 8288333"/>
              <a:gd name="connsiteY4" fmla="*/ 5190594 h 6968383"/>
              <a:gd name="connsiteX5" fmla="*/ 597244 w 8288333"/>
              <a:gd name="connsiteY5" fmla="*/ 0 h 6968383"/>
              <a:gd name="connsiteX0" fmla="*/ 597244 w 8297006"/>
              <a:gd name="connsiteY0" fmla="*/ 0 h 6972262"/>
              <a:gd name="connsiteX1" fmla="*/ 8288333 w 8297006"/>
              <a:gd name="connsiteY1" fmla="*/ 16519 h 6972262"/>
              <a:gd name="connsiteX2" fmla="*/ 8297006 w 8297006"/>
              <a:gd name="connsiteY2" fmla="*/ 6972262 h 6972262"/>
              <a:gd name="connsiteX3" fmla="*/ 971926 w 8297006"/>
              <a:gd name="connsiteY3" fmla="*/ 6968383 h 6972262"/>
              <a:gd name="connsiteX4" fmla="*/ 0 w 8297006"/>
              <a:gd name="connsiteY4" fmla="*/ 5190594 h 6972262"/>
              <a:gd name="connsiteX5" fmla="*/ 597244 w 8297006"/>
              <a:gd name="connsiteY5" fmla="*/ 0 h 6972262"/>
              <a:gd name="connsiteX0" fmla="*/ 631934 w 8297006"/>
              <a:gd name="connsiteY0" fmla="*/ 0 h 6964001"/>
              <a:gd name="connsiteX1" fmla="*/ 8288333 w 8297006"/>
              <a:gd name="connsiteY1" fmla="*/ 8258 h 6964001"/>
              <a:gd name="connsiteX2" fmla="*/ 8297006 w 8297006"/>
              <a:gd name="connsiteY2" fmla="*/ 6964001 h 6964001"/>
              <a:gd name="connsiteX3" fmla="*/ 971926 w 8297006"/>
              <a:gd name="connsiteY3" fmla="*/ 6960122 h 6964001"/>
              <a:gd name="connsiteX4" fmla="*/ 0 w 8297006"/>
              <a:gd name="connsiteY4" fmla="*/ 5182333 h 6964001"/>
              <a:gd name="connsiteX5" fmla="*/ 631934 w 8297006"/>
              <a:gd name="connsiteY5" fmla="*/ 0 h 6964001"/>
              <a:gd name="connsiteX0" fmla="*/ 640606 w 8297006"/>
              <a:gd name="connsiteY0" fmla="*/ 0 h 6962624"/>
              <a:gd name="connsiteX1" fmla="*/ 8288333 w 8297006"/>
              <a:gd name="connsiteY1" fmla="*/ 6881 h 6962624"/>
              <a:gd name="connsiteX2" fmla="*/ 8297006 w 8297006"/>
              <a:gd name="connsiteY2" fmla="*/ 6962624 h 6962624"/>
              <a:gd name="connsiteX3" fmla="*/ 971926 w 8297006"/>
              <a:gd name="connsiteY3" fmla="*/ 6958745 h 6962624"/>
              <a:gd name="connsiteX4" fmla="*/ 0 w 8297006"/>
              <a:gd name="connsiteY4" fmla="*/ 5180956 h 6962624"/>
              <a:gd name="connsiteX5" fmla="*/ 640606 w 8297006"/>
              <a:gd name="connsiteY5" fmla="*/ 0 h 6962624"/>
              <a:gd name="connsiteX0" fmla="*/ 605917 w 8262317"/>
              <a:gd name="connsiteY0" fmla="*/ 0 h 6962624"/>
              <a:gd name="connsiteX1" fmla="*/ 8253644 w 8262317"/>
              <a:gd name="connsiteY1" fmla="*/ 6881 h 6962624"/>
              <a:gd name="connsiteX2" fmla="*/ 8262317 w 8262317"/>
              <a:gd name="connsiteY2" fmla="*/ 6962624 h 6962624"/>
              <a:gd name="connsiteX3" fmla="*/ 937237 w 8262317"/>
              <a:gd name="connsiteY3" fmla="*/ 6958745 h 6962624"/>
              <a:gd name="connsiteX4" fmla="*/ 0 w 8262317"/>
              <a:gd name="connsiteY4" fmla="*/ 5191969 h 6962624"/>
              <a:gd name="connsiteX5" fmla="*/ 605917 w 8262317"/>
              <a:gd name="connsiteY5" fmla="*/ 0 h 6962624"/>
              <a:gd name="connsiteX0" fmla="*/ 605917 w 8262317"/>
              <a:gd name="connsiteY0" fmla="*/ 0 h 6964251"/>
              <a:gd name="connsiteX1" fmla="*/ 8253644 w 8262317"/>
              <a:gd name="connsiteY1" fmla="*/ 6881 h 6964251"/>
              <a:gd name="connsiteX2" fmla="*/ 8262317 w 8262317"/>
              <a:gd name="connsiteY2" fmla="*/ 6962624 h 6964251"/>
              <a:gd name="connsiteX3" fmla="*/ 951690 w 8262317"/>
              <a:gd name="connsiteY3" fmla="*/ 6964251 h 6964251"/>
              <a:gd name="connsiteX4" fmla="*/ 0 w 8262317"/>
              <a:gd name="connsiteY4" fmla="*/ 5191969 h 6964251"/>
              <a:gd name="connsiteX5" fmla="*/ 605917 w 8262317"/>
              <a:gd name="connsiteY5" fmla="*/ 0 h 6964251"/>
              <a:gd name="connsiteX0" fmla="*/ 605917 w 8262317"/>
              <a:gd name="connsiteY0" fmla="*/ 0 h 6967004"/>
              <a:gd name="connsiteX1" fmla="*/ 8253644 w 8262317"/>
              <a:gd name="connsiteY1" fmla="*/ 6881 h 6967004"/>
              <a:gd name="connsiteX2" fmla="*/ 8262317 w 8262317"/>
              <a:gd name="connsiteY2" fmla="*/ 6962624 h 6967004"/>
              <a:gd name="connsiteX3" fmla="*/ 963253 w 8262317"/>
              <a:gd name="connsiteY3" fmla="*/ 6967004 h 6967004"/>
              <a:gd name="connsiteX4" fmla="*/ 0 w 8262317"/>
              <a:gd name="connsiteY4" fmla="*/ 5191969 h 6967004"/>
              <a:gd name="connsiteX5" fmla="*/ 605917 w 8262317"/>
              <a:gd name="connsiteY5" fmla="*/ 0 h 6967004"/>
              <a:gd name="connsiteX0" fmla="*/ 600135 w 8256535"/>
              <a:gd name="connsiteY0" fmla="*/ 0 h 6967004"/>
              <a:gd name="connsiteX1" fmla="*/ 8247862 w 8256535"/>
              <a:gd name="connsiteY1" fmla="*/ 6881 h 6967004"/>
              <a:gd name="connsiteX2" fmla="*/ 8256535 w 8256535"/>
              <a:gd name="connsiteY2" fmla="*/ 6962624 h 6967004"/>
              <a:gd name="connsiteX3" fmla="*/ 957471 w 8256535"/>
              <a:gd name="connsiteY3" fmla="*/ 6967004 h 6967004"/>
              <a:gd name="connsiteX4" fmla="*/ 0 w 8256535"/>
              <a:gd name="connsiteY4" fmla="*/ 5193347 h 6967004"/>
              <a:gd name="connsiteX5" fmla="*/ 600135 w 8256535"/>
              <a:gd name="connsiteY5" fmla="*/ 0 h 6967004"/>
              <a:gd name="connsiteX0" fmla="*/ 594395 w 8256535"/>
              <a:gd name="connsiteY0" fmla="*/ 0 h 6968381"/>
              <a:gd name="connsiteX1" fmla="*/ 8247862 w 8256535"/>
              <a:gd name="connsiteY1" fmla="*/ 8258 h 6968381"/>
              <a:gd name="connsiteX2" fmla="*/ 8256535 w 8256535"/>
              <a:gd name="connsiteY2" fmla="*/ 6964001 h 6968381"/>
              <a:gd name="connsiteX3" fmla="*/ 957471 w 8256535"/>
              <a:gd name="connsiteY3" fmla="*/ 6968381 h 6968381"/>
              <a:gd name="connsiteX4" fmla="*/ 0 w 8256535"/>
              <a:gd name="connsiteY4" fmla="*/ 5194724 h 6968381"/>
              <a:gd name="connsiteX5" fmla="*/ 594395 w 8256535"/>
              <a:gd name="connsiteY5" fmla="*/ 0 h 6968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56535" h="6968381">
                <a:moveTo>
                  <a:pt x="594395" y="0"/>
                </a:moveTo>
                <a:lnTo>
                  <a:pt x="8247862" y="8258"/>
                </a:lnTo>
                <a:lnTo>
                  <a:pt x="8256535" y="6964001"/>
                </a:lnTo>
                <a:lnTo>
                  <a:pt x="957471" y="6968381"/>
                </a:lnTo>
                <a:cubicBezTo>
                  <a:pt x="593842" y="6305079"/>
                  <a:pt x="985091" y="6986441"/>
                  <a:pt x="0" y="5194724"/>
                </a:cubicBezTo>
                <a:lnTo>
                  <a:pt x="594395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607478B-D031-46E3-8C1C-1225308C43D4}"/>
              </a:ext>
            </a:extLst>
          </p:cNvPr>
          <p:cNvSpPr/>
          <p:nvPr userDrawn="1"/>
        </p:nvSpPr>
        <p:spPr>
          <a:xfrm>
            <a:off x="2193471" y="196919"/>
            <a:ext cx="7733695" cy="201600"/>
          </a:xfrm>
          <a:prstGeom prst="rect">
            <a:avLst/>
          </a:prstGeom>
          <a:solidFill>
            <a:srgbClr val="4BB1B4"/>
          </a:solidFill>
          <a:ln w="12700" cap="flat" cmpd="sng" algn="ctr">
            <a:noFill/>
            <a:prstDash val="solid"/>
          </a:ln>
          <a:effectLst/>
        </p:spPr>
      </p:sp>
      <p:sp>
        <p:nvSpPr>
          <p:cNvPr id="10" name="Rechteck 3">
            <a:extLst>
              <a:ext uri="{FF2B5EF4-FFF2-40B4-BE49-F238E27FC236}">
                <a16:creationId xmlns:a16="http://schemas.microsoft.com/office/drawing/2014/main" id="{0EB60780-DF39-4465-A510-8077943433C3}"/>
              </a:ext>
            </a:extLst>
          </p:cNvPr>
          <p:cNvSpPr/>
          <p:nvPr userDrawn="1"/>
        </p:nvSpPr>
        <p:spPr>
          <a:xfrm rot="369237">
            <a:off x="1609213" y="-33948"/>
            <a:ext cx="218364" cy="5179979"/>
          </a:xfrm>
          <a:custGeom>
            <a:avLst/>
            <a:gdLst>
              <a:gd name="connsiteX0" fmla="*/ 0 w 218364"/>
              <a:gd name="connsiteY0" fmla="*/ 0 h 5274308"/>
              <a:gd name="connsiteX1" fmla="*/ 218364 w 218364"/>
              <a:gd name="connsiteY1" fmla="*/ 0 h 5274308"/>
              <a:gd name="connsiteX2" fmla="*/ 218364 w 218364"/>
              <a:gd name="connsiteY2" fmla="*/ 5274308 h 5274308"/>
              <a:gd name="connsiteX3" fmla="*/ 0 w 218364"/>
              <a:gd name="connsiteY3" fmla="*/ 5274308 h 5274308"/>
              <a:gd name="connsiteX4" fmla="*/ 0 w 218364"/>
              <a:gd name="connsiteY4" fmla="*/ 0 h 5274308"/>
              <a:gd name="connsiteX0" fmla="*/ 5635 w 218364"/>
              <a:gd name="connsiteY0" fmla="*/ 115723 h 5274308"/>
              <a:gd name="connsiteX1" fmla="*/ 218364 w 218364"/>
              <a:gd name="connsiteY1" fmla="*/ 0 h 5274308"/>
              <a:gd name="connsiteX2" fmla="*/ 218364 w 218364"/>
              <a:gd name="connsiteY2" fmla="*/ 5274308 h 5274308"/>
              <a:gd name="connsiteX3" fmla="*/ 0 w 218364"/>
              <a:gd name="connsiteY3" fmla="*/ 5274308 h 5274308"/>
              <a:gd name="connsiteX4" fmla="*/ 5635 w 218364"/>
              <a:gd name="connsiteY4" fmla="*/ 115723 h 5274308"/>
              <a:gd name="connsiteX0" fmla="*/ 5635 w 218364"/>
              <a:gd name="connsiteY0" fmla="*/ 19272 h 5177857"/>
              <a:gd name="connsiteX1" fmla="*/ 212340 w 218364"/>
              <a:gd name="connsiteY1" fmla="*/ 0 h 5177857"/>
              <a:gd name="connsiteX2" fmla="*/ 218364 w 218364"/>
              <a:gd name="connsiteY2" fmla="*/ 5177857 h 5177857"/>
              <a:gd name="connsiteX3" fmla="*/ 0 w 218364"/>
              <a:gd name="connsiteY3" fmla="*/ 5177857 h 5177857"/>
              <a:gd name="connsiteX4" fmla="*/ 5635 w 218364"/>
              <a:gd name="connsiteY4" fmla="*/ 19272 h 5177857"/>
              <a:gd name="connsiteX0" fmla="*/ 5635 w 218364"/>
              <a:gd name="connsiteY0" fmla="*/ 21394 h 5179979"/>
              <a:gd name="connsiteX1" fmla="*/ 206637 w 218364"/>
              <a:gd name="connsiteY1" fmla="*/ 0 h 5179979"/>
              <a:gd name="connsiteX2" fmla="*/ 218364 w 218364"/>
              <a:gd name="connsiteY2" fmla="*/ 5179979 h 5179979"/>
              <a:gd name="connsiteX3" fmla="*/ 0 w 218364"/>
              <a:gd name="connsiteY3" fmla="*/ 5179979 h 5179979"/>
              <a:gd name="connsiteX4" fmla="*/ 5635 w 218364"/>
              <a:gd name="connsiteY4" fmla="*/ 21394 h 5179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8364" h="5179979">
                <a:moveTo>
                  <a:pt x="5635" y="21394"/>
                </a:moveTo>
                <a:lnTo>
                  <a:pt x="206637" y="0"/>
                </a:lnTo>
                <a:lnTo>
                  <a:pt x="218364" y="5179979"/>
                </a:lnTo>
                <a:lnTo>
                  <a:pt x="0" y="5179979"/>
                </a:lnTo>
                <a:cubicBezTo>
                  <a:pt x="1878" y="3460451"/>
                  <a:pt x="3757" y="1740922"/>
                  <a:pt x="5635" y="21394"/>
                </a:cubicBezTo>
                <a:close/>
              </a:path>
            </a:pathLst>
          </a:custGeom>
          <a:solidFill>
            <a:srgbClr val="0E7D8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1" name="Rechteck 6">
            <a:extLst>
              <a:ext uri="{FF2B5EF4-FFF2-40B4-BE49-F238E27FC236}">
                <a16:creationId xmlns:a16="http://schemas.microsoft.com/office/drawing/2014/main" id="{8751F16F-31DF-47E1-97E4-0144571DCA2D}"/>
              </a:ext>
            </a:extLst>
          </p:cNvPr>
          <p:cNvSpPr/>
          <p:nvPr userDrawn="1"/>
        </p:nvSpPr>
        <p:spPr>
          <a:xfrm rot="19852647">
            <a:off x="2057024" y="4876880"/>
            <a:ext cx="504293" cy="2265583"/>
          </a:xfrm>
          <a:custGeom>
            <a:avLst/>
            <a:gdLst>
              <a:gd name="connsiteX0" fmla="*/ 0 w 218364"/>
              <a:gd name="connsiteY0" fmla="*/ 0 h 1946275"/>
              <a:gd name="connsiteX1" fmla="*/ 218364 w 218364"/>
              <a:gd name="connsiteY1" fmla="*/ 0 h 1946275"/>
              <a:gd name="connsiteX2" fmla="*/ 218364 w 218364"/>
              <a:gd name="connsiteY2" fmla="*/ 1946275 h 1946275"/>
              <a:gd name="connsiteX3" fmla="*/ 0 w 218364"/>
              <a:gd name="connsiteY3" fmla="*/ 1946275 h 1946275"/>
              <a:gd name="connsiteX4" fmla="*/ 0 w 218364"/>
              <a:gd name="connsiteY4" fmla="*/ 0 h 1946275"/>
              <a:gd name="connsiteX0" fmla="*/ 0 w 242800"/>
              <a:gd name="connsiteY0" fmla="*/ 0 h 1946275"/>
              <a:gd name="connsiteX1" fmla="*/ 242800 w 242800"/>
              <a:gd name="connsiteY1" fmla="*/ 12055 h 1946275"/>
              <a:gd name="connsiteX2" fmla="*/ 218364 w 242800"/>
              <a:gd name="connsiteY2" fmla="*/ 1946275 h 1946275"/>
              <a:gd name="connsiteX3" fmla="*/ 0 w 242800"/>
              <a:gd name="connsiteY3" fmla="*/ 1946275 h 1946275"/>
              <a:gd name="connsiteX4" fmla="*/ 0 w 242800"/>
              <a:gd name="connsiteY4" fmla="*/ 0 h 1946275"/>
              <a:gd name="connsiteX0" fmla="*/ 61197 w 242800"/>
              <a:gd name="connsiteY0" fmla="*/ 0 h 2061714"/>
              <a:gd name="connsiteX1" fmla="*/ 242800 w 242800"/>
              <a:gd name="connsiteY1" fmla="*/ 127494 h 2061714"/>
              <a:gd name="connsiteX2" fmla="*/ 218364 w 242800"/>
              <a:gd name="connsiteY2" fmla="*/ 2061714 h 2061714"/>
              <a:gd name="connsiteX3" fmla="*/ 0 w 242800"/>
              <a:gd name="connsiteY3" fmla="*/ 2061714 h 2061714"/>
              <a:gd name="connsiteX4" fmla="*/ 61197 w 242800"/>
              <a:gd name="connsiteY4" fmla="*/ 0 h 2061714"/>
              <a:gd name="connsiteX0" fmla="*/ 61197 w 282960"/>
              <a:gd name="connsiteY0" fmla="*/ 0 h 2088356"/>
              <a:gd name="connsiteX1" fmla="*/ 242800 w 282960"/>
              <a:gd name="connsiteY1" fmla="*/ 127494 h 2088356"/>
              <a:gd name="connsiteX2" fmla="*/ 282960 w 282960"/>
              <a:gd name="connsiteY2" fmla="*/ 2088356 h 2088356"/>
              <a:gd name="connsiteX3" fmla="*/ 0 w 282960"/>
              <a:gd name="connsiteY3" fmla="*/ 2061714 h 2088356"/>
              <a:gd name="connsiteX4" fmla="*/ 61197 w 282960"/>
              <a:gd name="connsiteY4" fmla="*/ 0 h 2088356"/>
              <a:gd name="connsiteX0" fmla="*/ 0 w 221763"/>
              <a:gd name="connsiteY0" fmla="*/ 0 h 2088356"/>
              <a:gd name="connsiteX1" fmla="*/ 181603 w 221763"/>
              <a:gd name="connsiteY1" fmla="*/ 127494 h 2088356"/>
              <a:gd name="connsiteX2" fmla="*/ 221763 w 221763"/>
              <a:gd name="connsiteY2" fmla="*/ 2088356 h 2088356"/>
              <a:gd name="connsiteX3" fmla="*/ 27698 w 221763"/>
              <a:gd name="connsiteY3" fmla="*/ 1994416 h 2088356"/>
              <a:gd name="connsiteX4" fmla="*/ 0 w 221763"/>
              <a:gd name="connsiteY4" fmla="*/ 0 h 2088356"/>
              <a:gd name="connsiteX0" fmla="*/ 5178 w 226941"/>
              <a:gd name="connsiteY0" fmla="*/ 0 h 2088356"/>
              <a:gd name="connsiteX1" fmla="*/ 186781 w 226941"/>
              <a:gd name="connsiteY1" fmla="*/ 127494 h 2088356"/>
              <a:gd name="connsiteX2" fmla="*/ 226941 w 226941"/>
              <a:gd name="connsiteY2" fmla="*/ 2088356 h 2088356"/>
              <a:gd name="connsiteX3" fmla="*/ 0 w 226941"/>
              <a:gd name="connsiteY3" fmla="*/ 1966755 h 2088356"/>
              <a:gd name="connsiteX4" fmla="*/ 5178 w 226941"/>
              <a:gd name="connsiteY4" fmla="*/ 0 h 2088356"/>
              <a:gd name="connsiteX0" fmla="*/ 5178 w 269071"/>
              <a:gd name="connsiteY0" fmla="*/ 0 h 2113385"/>
              <a:gd name="connsiteX1" fmla="*/ 186781 w 269071"/>
              <a:gd name="connsiteY1" fmla="*/ 127494 h 2113385"/>
              <a:gd name="connsiteX2" fmla="*/ 269071 w 269071"/>
              <a:gd name="connsiteY2" fmla="*/ 2113385 h 2113385"/>
              <a:gd name="connsiteX3" fmla="*/ 0 w 269071"/>
              <a:gd name="connsiteY3" fmla="*/ 1966755 h 2113385"/>
              <a:gd name="connsiteX4" fmla="*/ 5178 w 269071"/>
              <a:gd name="connsiteY4" fmla="*/ 0 h 2113385"/>
              <a:gd name="connsiteX0" fmla="*/ 0 w 290127"/>
              <a:gd name="connsiteY0" fmla="*/ 0 h 2057907"/>
              <a:gd name="connsiteX1" fmla="*/ 207837 w 290127"/>
              <a:gd name="connsiteY1" fmla="*/ 72016 h 2057907"/>
              <a:gd name="connsiteX2" fmla="*/ 290127 w 290127"/>
              <a:gd name="connsiteY2" fmla="*/ 2057907 h 2057907"/>
              <a:gd name="connsiteX3" fmla="*/ 21056 w 290127"/>
              <a:gd name="connsiteY3" fmla="*/ 1911277 h 2057907"/>
              <a:gd name="connsiteX4" fmla="*/ 0 w 290127"/>
              <a:gd name="connsiteY4" fmla="*/ 0 h 2057907"/>
              <a:gd name="connsiteX0" fmla="*/ 0 w 290127"/>
              <a:gd name="connsiteY0" fmla="*/ 0 h 2057907"/>
              <a:gd name="connsiteX1" fmla="*/ 180397 w 290127"/>
              <a:gd name="connsiteY1" fmla="*/ 140840 h 2057907"/>
              <a:gd name="connsiteX2" fmla="*/ 290127 w 290127"/>
              <a:gd name="connsiteY2" fmla="*/ 2057907 h 2057907"/>
              <a:gd name="connsiteX3" fmla="*/ 21056 w 290127"/>
              <a:gd name="connsiteY3" fmla="*/ 1911277 h 2057907"/>
              <a:gd name="connsiteX4" fmla="*/ 0 w 290127"/>
              <a:gd name="connsiteY4" fmla="*/ 0 h 2057907"/>
              <a:gd name="connsiteX0" fmla="*/ 0 w 310828"/>
              <a:gd name="connsiteY0" fmla="*/ 0 h 2099035"/>
              <a:gd name="connsiteX1" fmla="*/ 201098 w 310828"/>
              <a:gd name="connsiteY1" fmla="*/ 181968 h 2099035"/>
              <a:gd name="connsiteX2" fmla="*/ 310828 w 310828"/>
              <a:gd name="connsiteY2" fmla="*/ 2099035 h 2099035"/>
              <a:gd name="connsiteX3" fmla="*/ 41757 w 310828"/>
              <a:gd name="connsiteY3" fmla="*/ 1952405 h 2099035"/>
              <a:gd name="connsiteX4" fmla="*/ 0 w 310828"/>
              <a:gd name="connsiteY4" fmla="*/ 0 h 2099035"/>
              <a:gd name="connsiteX0" fmla="*/ 0 w 310828"/>
              <a:gd name="connsiteY0" fmla="*/ 0 h 2099035"/>
              <a:gd name="connsiteX1" fmla="*/ 170904 w 310828"/>
              <a:gd name="connsiteY1" fmla="*/ 121533 h 2099035"/>
              <a:gd name="connsiteX2" fmla="*/ 310828 w 310828"/>
              <a:gd name="connsiteY2" fmla="*/ 2099035 h 2099035"/>
              <a:gd name="connsiteX3" fmla="*/ 41757 w 310828"/>
              <a:gd name="connsiteY3" fmla="*/ 1952405 h 2099035"/>
              <a:gd name="connsiteX4" fmla="*/ 0 w 310828"/>
              <a:gd name="connsiteY4" fmla="*/ 0 h 2099035"/>
              <a:gd name="connsiteX0" fmla="*/ 0 w 310420"/>
              <a:gd name="connsiteY0" fmla="*/ 0 h 2108153"/>
              <a:gd name="connsiteX1" fmla="*/ 170496 w 310420"/>
              <a:gd name="connsiteY1" fmla="*/ 130651 h 2108153"/>
              <a:gd name="connsiteX2" fmla="*/ 310420 w 310420"/>
              <a:gd name="connsiteY2" fmla="*/ 2108153 h 2108153"/>
              <a:gd name="connsiteX3" fmla="*/ 41349 w 310420"/>
              <a:gd name="connsiteY3" fmla="*/ 1961523 h 2108153"/>
              <a:gd name="connsiteX4" fmla="*/ 0 w 310420"/>
              <a:gd name="connsiteY4" fmla="*/ 0 h 2108153"/>
              <a:gd name="connsiteX0" fmla="*/ 0 w 310420"/>
              <a:gd name="connsiteY0" fmla="*/ 0 h 2108153"/>
              <a:gd name="connsiteX1" fmla="*/ 178171 w 310420"/>
              <a:gd name="connsiteY1" fmla="*/ 122465 h 2108153"/>
              <a:gd name="connsiteX2" fmla="*/ 310420 w 310420"/>
              <a:gd name="connsiteY2" fmla="*/ 2108153 h 2108153"/>
              <a:gd name="connsiteX3" fmla="*/ 41349 w 310420"/>
              <a:gd name="connsiteY3" fmla="*/ 1961523 h 2108153"/>
              <a:gd name="connsiteX4" fmla="*/ 0 w 310420"/>
              <a:gd name="connsiteY4" fmla="*/ 0 h 2108153"/>
              <a:gd name="connsiteX0" fmla="*/ 0 w 304477"/>
              <a:gd name="connsiteY0" fmla="*/ 0 h 2104842"/>
              <a:gd name="connsiteX1" fmla="*/ 172228 w 304477"/>
              <a:gd name="connsiteY1" fmla="*/ 119154 h 2104842"/>
              <a:gd name="connsiteX2" fmla="*/ 304477 w 304477"/>
              <a:gd name="connsiteY2" fmla="*/ 2104842 h 2104842"/>
              <a:gd name="connsiteX3" fmla="*/ 35406 w 304477"/>
              <a:gd name="connsiteY3" fmla="*/ 1958212 h 2104842"/>
              <a:gd name="connsiteX4" fmla="*/ 0 w 304477"/>
              <a:gd name="connsiteY4" fmla="*/ 0 h 2104842"/>
              <a:gd name="connsiteX0" fmla="*/ 0 w 321373"/>
              <a:gd name="connsiteY0" fmla="*/ 0 h 2122044"/>
              <a:gd name="connsiteX1" fmla="*/ 189124 w 321373"/>
              <a:gd name="connsiteY1" fmla="*/ 136356 h 2122044"/>
              <a:gd name="connsiteX2" fmla="*/ 321373 w 321373"/>
              <a:gd name="connsiteY2" fmla="*/ 2122044 h 2122044"/>
              <a:gd name="connsiteX3" fmla="*/ 52302 w 321373"/>
              <a:gd name="connsiteY3" fmla="*/ 1975414 h 2122044"/>
              <a:gd name="connsiteX4" fmla="*/ 0 w 321373"/>
              <a:gd name="connsiteY4" fmla="*/ 0 h 2122044"/>
              <a:gd name="connsiteX0" fmla="*/ 0 w 326655"/>
              <a:gd name="connsiteY0" fmla="*/ 0 h 2126543"/>
              <a:gd name="connsiteX1" fmla="*/ 194406 w 326655"/>
              <a:gd name="connsiteY1" fmla="*/ 140855 h 2126543"/>
              <a:gd name="connsiteX2" fmla="*/ 326655 w 326655"/>
              <a:gd name="connsiteY2" fmla="*/ 2126543 h 2126543"/>
              <a:gd name="connsiteX3" fmla="*/ 57584 w 326655"/>
              <a:gd name="connsiteY3" fmla="*/ 1979913 h 2126543"/>
              <a:gd name="connsiteX4" fmla="*/ 0 w 326655"/>
              <a:gd name="connsiteY4" fmla="*/ 0 h 2126543"/>
              <a:gd name="connsiteX0" fmla="*/ 0 w 326655"/>
              <a:gd name="connsiteY0" fmla="*/ 0 h 2126543"/>
              <a:gd name="connsiteX1" fmla="*/ 157301 w 326655"/>
              <a:gd name="connsiteY1" fmla="*/ 112395 h 2126543"/>
              <a:gd name="connsiteX2" fmla="*/ 326655 w 326655"/>
              <a:gd name="connsiteY2" fmla="*/ 2126543 h 2126543"/>
              <a:gd name="connsiteX3" fmla="*/ 57584 w 326655"/>
              <a:gd name="connsiteY3" fmla="*/ 1979913 h 2126543"/>
              <a:gd name="connsiteX4" fmla="*/ 0 w 326655"/>
              <a:gd name="connsiteY4" fmla="*/ 0 h 2126543"/>
              <a:gd name="connsiteX0" fmla="*/ 0 w 328761"/>
              <a:gd name="connsiteY0" fmla="*/ 0 h 2133947"/>
              <a:gd name="connsiteX1" fmla="*/ 159407 w 328761"/>
              <a:gd name="connsiteY1" fmla="*/ 119799 h 2133947"/>
              <a:gd name="connsiteX2" fmla="*/ 328761 w 328761"/>
              <a:gd name="connsiteY2" fmla="*/ 2133947 h 2133947"/>
              <a:gd name="connsiteX3" fmla="*/ 59690 w 328761"/>
              <a:gd name="connsiteY3" fmla="*/ 1987317 h 2133947"/>
              <a:gd name="connsiteX4" fmla="*/ 0 w 328761"/>
              <a:gd name="connsiteY4" fmla="*/ 0 h 2133947"/>
              <a:gd name="connsiteX0" fmla="*/ 0 w 328761"/>
              <a:gd name="connsiteY0" fmla="*/ 0 h 2133947"/>
              <a:gd name="connsiteX1" fmla="*/ 159151 w 328761"/>
              <a:gd name="connsiteY1" fmla="*/ 111869 h 2133947"/>
              <a:gd name="connsiteX2" fmla="*/ 328761 w 328761"/>
              <a:gd name="connsiteY2" fmla="*/ 2133947 h 2133947"/>
              <a:gd name="connsiteX3" fmla="*/ 59690 w 328761"/>
              <a:gd name="connsiteY3" fmla="*/ 1987317 h 2133947"/>
              <a:gd name="connsiteX4" fmla="*/ 0 w 328761"/>
              <a:gd name="connsiteY4" fmla="*/ 0 h 2133947"/>
              <a:gd name="connsiteX0" fmla="*/ 0 w 328761"/>
              <a:gd name="connsiteY0" fmla="*/ 0 h 2133947"/>
              <a:gd name="connsiteX1" fmla="*/ 166147 w 328761"/>
              <a:gd name="connsiteY1" fmla="*/ 118882 h 2133947"/>
              <a:gd name="connsiteX2" fmla="*/ 328761 w 328761"/>
              <a:gd name="connsiteY2" fmla="*/ 2133947 h 2133947"/>
              <a:gd name="connsiteX3" fmla="*/ 59690 w 328761"/>
              <a:gd name="connsiteY3" fmla="*/ 1987317 h 2133947"/>
              <a:gd name="connsiteX4" fmla="*/ 0 w 328761"/>
              <a:gd name="connsiteY4" fmla="*/ 0 h 2133947"/>
              <a:gd name="connsiteX0" fmla="*/ 0 w 328761"/>
              <a:gd name="connsiteY0" fmla="*/ 0 h 2133947"/>
              <a:gd name="connsiteX1" fmla="*/ 162853 w 328761"/>
              <a:gd name="connsiteY1" fmla="*/ 110817 h 2133947"/>
              <a:gd name="connsiteX2" fmla="*/ 328761 w 328761"/>
              <a:gd name="connsiteY2" fmla="*/ 2133947 h 2133947"/>
              <a:gd name="connsiteX3" fmla="*/ 59690 w 328761"/>
              <a:gd name="connsiteY3" fmla="*/ 1987317 h 2133947"/>
              <a:gd name="connsiteX4" fmla="*/ 0 w 328761"/>
              <a:gd name="connsiteY4" fmla="*/ 0 h 2133947"/>
              <a:gd name="connsiteX0" fmla="*/ 0 w 331394"/>
              <a:gd name="connsiteY0" fmla="*/ 0 h 2143202"/>
              <a:gd name="connsiteX1" fmla="*/ 165486 w 331394"/>
              <a:gd name="connsiteY1" fmla="*/ 120072 h 2143202"/>
              <a:gd name="connsiteX2" fmla="*/ 331394 w 331394"/>
              <a:gd name="connsiteY2" fmla="*/ 2143202 h 2143202"/>
              <a:gd name="connsiteX3" fmla="*/ 62323 w 331394"/>
              <a:gd name="connsiteY3" fmla="*/ 1996572 h 2143202"/>
              <a:gd name="connsiteX4" fmla="*/ 0 w 331394"/>
              <a:gd name="connsiteY4" fmla="*/ 0 h 2143202"/>
              <a:gd name="connsiteX0" fmla="*/ 0 w 335096"/>
              <a:gd name="connsiteY0" fmla="*/ 0 h 2142150"/>
              <a:gd name="connsiteX1" fmla="*/ 169188 w 335096"/>
              <a:gd name="connsiteY1" fmla="*/ 119020 h 2142150"/>
              <a:gd name="connsiteX2" fmla="*/ 335096 w 335096"/>
              <a:gd name="connsiteY2" fmla="*/ 2142150 h 2142150"/>
              <a:gd name="connsiteX3" fmla="*/ 66025 w 335096"/>
              <a:gd name="connsiteY3" fmla="*/ 1995520 h 2142150"/>
              <a:gd name="connsiteX4" fmla="*/ 0 w 335096"/>
              <a:gd name="connsiteY4" fmla="*/ 0 h 2142150"/>
              <a:gd name="connsiteX0" fmla="*/ 0 w 338526"/>
              <a:gd name="connsiteY0" fmla="*/ 0 h 2147178"/>
              <a:gd name="connsiteX1" fmla="*/ 172618 w 338526"/>
              <a:gd name="connsiteY1" fmla="*/ 124048 h 2147178"/>
              <a:gd name="connsiteX2" fmla="*/ 338526 w 338526"/>
              <a:gd name="connsiteY2" fmla="*/ 2147178 h 2147178"/>
              <a:gd name="connsiteX3" fmla="*/ 69455 w 338526"/>
              <a:gd name="connsiteY3" fmla="*/ 2000548 h 2147178"/>
              <a:gd name="connsiteX4" fmla="*/ 0 w 338526"/>
              <a:gd name="connsiteY4" fmla="*/ 0 h 2147178"/>
              <a:gd name="connsiteX0" fmla="*/ 0 w 338526"/>
              <a:gd name="connsiteY0" fmla="*/ 0 h 2147178"/>
              <a:gd name="connsiteX1" fmla="*/ 177372 w 338526"/>
              <a:gd name="connsiteY1" fmla="*/ 126696 h 2147178"/>
              <a:gd name="connsiteX2" fmla="*/ 338526 w 338526"/>
              <a:gd name="connsiteY2" fmla="*/ 2147178 h 2147178"/>
              <a:gd name="connsiteX3" fmla="*/ 69455 w 338526"/>
              <a:gd name="connsiteY3" fmla="*/ 2000548 h 2147178"/>
              <a:gd name="connsiteX4" fmla="*/ 0 w 338526"/>
              <a:gd name="connsiteY4" fmla="*/ 0 h 2147178"/>
              <a:gd name="connsiteX0" fmla="*/ 0 w 338526"/>
              <a:gd name="connsiteY0" fmla="*/ 0 h 2147178"/>
              <a:gd name="connsiteX1" fmla="*/ 177372 w 338526"/>
              <a:gd name="connsiteY1" fmla="*/ 126696 h 2147178"/>
              <a:gd name="connsiteX2" fmla="*/ 338526 w 338526"/>
              <a:gd name="connsiteY2" fmla="*/ 2147178 h 2147178"/>
              <a:gd name="connsiteX3" fmla="*/ 84037 w 338526"/>
              <a:gd name="connsiteY3" fmla="*/ 2037747 h 2147178"/>
              <a:gd name="connsiteX4" fmla="*/ 0 w 338526"/>
              <a:gd name="connsiteY4" fmla="*/ 0 h 2147178"/>
              <a:gd name="connsiteX0" fmla="*/ 0 w 349237"/>
              <a:gd name="connsiteY0" fmla="*/ 0 h 2180143"/>
              <a:gd name="connsiteX1" fmla="*/ 177372 w 349237"/>
              <a:gd name="connsiteY1" fmla="*/ 126696 h 2180143"/>
              <a:gd name="connsiteX2" fmla="*/ 349237 w 349237"/>
              <a:gd name="connsiteY2" fmla="*/ 2180143 h 2180143"/>
              <a:gd name="connsiteX3" fmla="*/ 84037 w 349237"/>
              <a:gd name="connsiteY3" fmla="*/ 2037747 h 2180143"/>
              <a:gd name="connsiteX4" fmla="*/ 0 w 349237"/>
              <a:gd name="connsiteY4" fmla="*/ 0 h 2180143"/>
              <a:gd name="connsiteX0" fmla="*/ 0 w 349237"/>
              <a:gd name="connsiteY0" fmla="*/ 0 h 2180143"/>
              <a:gd name="connsiteX1" fmla="*/ 177372 w 349237"/>
              <a:gd name="connsiteY1" fmla="*/ 126696 h 2180143"/>
              <a:gd name="connsiteX2" fmla="*/ 349237 w 349237"/>
              <a:gd name="connsiteY2" fmla="*/ 2180143 h 2180143"/>
              <a:gd name="connsiteX3" fmla="*/ 150213 w 349237"/>
              <a:gd name="connsiteY3" fmla="*/ 2069941 h 2180143"/>
              <a:gd name="connsiteX4" fmla="*/ 0 w 349237"/>
              <a:gd name="connsiteY4" fmla="*/ 0 h 2180143"/>
              <a:gd name="connsiteX0" fmla="*/ 0 w 434161"/>
              <a:gd name="connsiteY0" fmla="*/ 0 h 2229012"/>
              <a:gd name="connsiteX1" fmla="*/ 177372 w 434161"/>
              <a:gd name="connsiteY1" fmla="*/ 126696 h 2229012"/>
              <a:gd name="connsiteX2" fmla="*/ 434161 w 434161"/>
              <a:gd name="connsiteY2" fmla="*/ 2229012 h 2229012"/>
              <a:gd name="connsiteX3" fmla="*/ 150213 w 434161"/>
              <a:gd name="connsiteY3" fmla="*/ 2069941 h 2229012"/>
              <a:gd name="connsiteX4" fmla="*/ 0 w 434161"/>
              <a:gd name="connsiteY4" fmla="*/ 0 h 2229012"/>
              <a:gd name="connsiteX0" fmla="*/ 0 w 469295"/>
              <a:gd name="connsiteY0" fmla="*/ 0 h 2247028"/>
              <a:gd name="connsiteX1" fmla="*/ 177372 w 469295"/>
              <a:gd name="connsiteY1" fmla="*/ 126696 h 2247028"/>
              <a:gd name="connsiteX2" fmla="*/ 469295 w 469295"/>
              <a:gd name="connsiteY2" fmla="*/ 2247028 h 2247028"/>
              <a:gd name="connsiteX3" fmla="*/ 150213 w 469295"/>
              <a:gd name="connsiteY3" fmla="*/ 2069941 h 2247028"/>
              <a:gd name="connsiteX4" fmla="*/ 0 w 469295"/>
              <a:gd name="connsiteY4" fmla="*/ 0 h 2247028"/>
              <a:gd name="connsiteX0" fmla="*/ 0 w 500337"/>
              <a:gd name="connsiteY0" fmla="*/ 0 h 2261206"/>
              <a:gd name="connsiteX1" fmla="*/ 177372 w 500337"/>
              <a:gd name="connsiteY1" fmla="*/ 126696 h 2261206"/>
              <a:gd name="connsiteX2" fmla="*/ 500337 w 500337"/>
              <a:gd name="connsiteY2" fmla="*/ 2261206 h 2261206"/>
              <a:gd name="connsiteX3" fmla="*/ 150213 w 500337"/>
              <a:gd name="connsiteY3" fmla="*/ 2069941 h 2261206"/>
              <a:gd name="connsiteX4" fmla="*/ 0 w 500337"/>
              <a:gd name="connsiteY4" fmla="*/ 0 h 2261206"/>
              <a:gd name="connsiteX0" fmla="*/ 0 w 502052"/>
              <a:gd name="connsiteY0" fmla="*/ 0 h 2263719"/>
              <a:gd name="connsiteX1" fmla="*/ 177372 w 502052"/>
              <a:gd name="connsiteY1" fmla="*/ 126696 h 2263719"/>
              <a:gd name="connsiteX2" fmla="*/ 502052 w 502052"/>
              <a:gd name="connsiteY2" fmla="*/ 2263719 h 2263719"/>
              <a:gd name="connsiteX3" fmla="*/ 150213 w 502052"/>
              <a:gd name="connsiteY3" fmla="*/ 2069941 h 2263719"/>
              <a:gd name="connsiteX4" fmla="*/ 0 w 502052"/>
              <a:gd name="connsiteY4" fmla="*/ 0 h 2263719"/>
              <a:gd name="connsiteX0" fmla="*/ 0 w 504293"/>
              <a:gd name="connsiteY0" fmla="*/ 0 h 2268084"/>
              <a:gd name="connsiteX1" fmla="*/ 177372 w 504293"/>
              <a:gd name="connsiteY1" fmla="*/ 126696 h 2268084"/>
              <a:gd name="connsiteX2" fmla="*/ 504293 w 504293"/>
              <a:gd name="connsiteY2" fmla="*/ 2268084 h 2268084"/>
              <a:gd name="connsiteX3" fmla="*/ 150213 w 504293"/>
              <a:gd name="connsiteY3" fmla="*/ 2069941 h 2268084"/>
              <a:gd name="connsiteX4" fmla="*/ 0 w 504293"/>
              <a:gd name="connsiteY4" fmla="*/ 0 h 2268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4293" h="2268084">
                <a:moveTo>
                  <a:pt x="0" y="0"/>
                </a:moveTo>
                <a:lnTo>
                  <a:pt x="177372" y="126696"/>
                </a:lnTo>
                <a:lnTo>
                  <a:pt x="504293" y="2268084"/>
                </a:lnTo>
                <a:lnTo>
                  <a:pt x="150213" y="2069941"/>
                </a:lnTo>
                <a:lnTo>
                  <a:pt x="0" y="0"/>
                </a:lnTo>
                <a:close/>
              </a:path>
            </a:pathLst>
          </a:custGeom>
          <a:solidFill>
            <a:srgbClr val="ED731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6E3C204D-E446-48CD-B0C1-3BEE00C69434}"/>
              </a:ext>
            </a:extLst>
          </p:cNvPr>
          <p:cNvSpPr/>
          <p:nvPr userDrawn="1"/>
        </p:nvSpPr>
        <p:spPr>
          <a:xfrm>
            <a:off x="2193471" y="0"/>
            <a:ext cx="7733695" cy="205553"/>
          </a:xfrm>
          <a:prstGeom prst="rect">
            <a:avLst/>
          </a:prstGeom>
          <a:solidFill>
            <a:srgbClr val="0F7D80"/>
          </a:solidFill>
          <a:ln w="12700" cap="flat" cmpd="sng" algn="ctr">
            <a:noFill/>
            <a:prstDash val="solid"/>
          </a:ln>
          <a:effectLst/>
        </p:spPr>
      </p:sp>
      <p:sp>
        <p:nvSpPr>
          <p:cNvPr id="13" name="Rechteck 5">
            <a:extLst>
              <a:ext uri="{FF2B5EF4-FFF2-40B4-BE49-F238E27FC236}">
                <a16:creationId xmlns:a16="http://schemas.microsoft.com/office/drawing/2014/main" id="{CE5A6BAA-6F2D-47EC-8C7B-76401DD31583}"/>
              </a:ext>
            </a:extLst>
          </p:cNvPr>
          <p:cNvSpPr/>
          <p:nvPr userDrawn="1"/>
        </p:nvSpPr>
        <p:spPr>
          <a:xfrm rot="19852647">
            <a:off x="1801237" y="4914499"/>
            <a:ext cx="370369" cy="2191155"/>
          </a:xfrm>
          <a:custGeom>
            <a:avLst/>
            <a:gdLst>
              <a:gd name="connsiteX0" fmla="*/ 0 w 218364"/>
              <a:gd name="connsiteY0" fmla="*/ 0 h 1944552"/>
              <a:gd name="connsiteX1" fmla="*/ 218364 w 218364"/>
              <a:gd name="connsiteY1" fmla="*/ 0 h 1944552"/>
              <a:gd name="connsiteX2" fmla="*/ 218364 w 218364"/>
              <a:gd name="connsiteY2" fmla="*/ 1944552 h 1944552"/>
              <a:gd name="connsiteX3" fmla="*/ 0 w 218364"/>
              <a:gd name="connsiteY3" fmla="*/ 1944552 h 1944552"/>
              <a:gd name="connsiteX4" fmla="*/ 0 w 218364"/>
              <a:gd name="connsiteY4" fmla="*/ 0 h 1944552"/>
              <a:gd name="connsiteX0" fmla="*/ 0 w 233002"/>
              <a:gd name="connsiteY0" fmla="*/ 0 h 1944552"/>
              <a:gd name="connsiteX1" fmla="*/ 233002 w 233002"/>
              <a:gd name="connsiteY1" fmla="*/ 26847 h 1944552"/>
              <a:gd name="connsiteX2" fmla="*/ 218364 w 233002"/>
              <a:gd name="connsiteY2" fmla="*/ 1944552 h 1944552"/>
              <a:gd name="connsiteX3" fmla="*/ 0 w 233002"/>
              <a:gd name="connsiteY3" fmla="*/ 1944552 h 1944552"/>
              <a:gd name="connsiteX4" fmla="*/ 0 w 233002"/>
              <a:gd name="connsiteY4" fmla="*/ 0 h 1944552"/>
              <a:gd name="connsiteX0" fmla="*/ 47833 w 233002"/>
              <a:gd name="connsiteY0" fmla="*/ 0 h 2047187"/>
              <a:gd name="connsiteX1" fmla="*/ 233002 w 233002"/>
              <a:gd name="connsiteY1" fmla="*/ 129482 h 2047187"/>
              <a:gd name="connsiteX2" fmla="*/ 218364 w 233002"/>
              <a:gd name="connsiteY2" fmla="*/ 2047187 h 2047187"/>
              <a:gd name="connsiteX3" fmla="*/ 0 w 233002"/>
              <a:gd name="connsiteY3" fmla="*/ 2047187 h 2047187"/>
              <a:gd name="connsiteX4" fmla="*/ 47833 w 233002"/>
              <a:gd name="connsiteY4" fmla="*/ 0 h 2047187"/>
              <a:gd name="connsiteX0" fmla="*/ 55628 w 233002"/>
              <a:gd name="connsiteY0" fmla="*/ 0 h 2044403"/>
              <a:gd name="connsiteX1" fmla="*/ 233002 w 233002"/>
              <a:gd name="connsiteY1" fmla="*/ 126698 h 2044403"/>
              <a:gd name="connsiteX2" fmla="*/ 218364 w 233002"/>
              <a:gd name="connsiteY2" fmla="*/ 2044403 h 2044403"/>
              <a:gd name="connsiteX3" fmla="*/ 0 w 233002"/>
              <a:gd name="connsiteY3" fmla="*/ 2044403 h 2044403"/>
              <a:gd name="connsiteX4" fmla="*/ 55628 w 233002"/>
              <a:gd name="connsiteY4" fmla="*/ 0 h 2044403"/>
              <a:gd name="connsiteX0" fmla="*/ 58005 w 233002"/>
              <a:gd name="connsiteY0" fmla="*/ 0 h 2043079"/>
              <a:gd name="connsiteX1" fmla="*/ 233002 w 233002"/>
              <a:gd name="connsiteY1" fmla="*/ 125374 h 2043079"/>
              <a:gd name="connsiteX2" fmla="*/ 218364 w 233002"/>
              <a:gd name="connsiteY2" fmla="*/ 2043079 h 2043079"/>
              <a:gd name="connsiteX3" fmla="*/ 0 w 233002"/>
              <a:gd name="connsiteY3" fmla="*/ 2043079 h 2043079"/>
              <a:gd name="connsiteX4" fmla="*/ 58005 w 233002"/>
              <a:gd name="connsiteY4" fmla="*/ 0 h 2043079"/>
              <a:gd name="connsiteX0" fmla="*/ 58005 w 262654"/>
              <a:gd name="connsiteY0" fmla="*/ 0 h 2142520"/>
              <a:gd name="connsiteX1" fmla="*/ 233002 w 262654"/>
              <a:gd name="connsiteY1" fmla="*/ 125374 h 2142520"/>
              <a:gd name="connsiteX2" fmla="*/ 262654 w 262654"/>
              <a:gd name="connsiteY2" fmla="*/ 2142520 h 2142520"/>
              <a:gd name="connsiteX3" fmla="*/ 0 w 262654"/>
              <a:gd name="connsiteY3" fmla="*/ 2043079 h 2142520"/>
              <a:gd name="connsiteX4" fmla="*/ 58005 w 262654"/>
              <a:gd name="connsiteY4" fmla="*/ 0 h 2142520"/>
              <a:gd name="connsiteX0" fmla="*/ 46561 w 251210"/>
              <a:gd name="connsiteY0" fmla="*/ 0 h 2142520"/>
              <a:gd name="connsiteX1" fmla="*/ 221558 w 251210"/>
              <a:gd name="connsiteY1" fmla="*/ 125374 h 2142520"/>
              <a:gd name="connsiteX2" fmla="*/ 251210 w 251210"/>
              <a:gd name="connsiteY2" fmla="*/ 2142520 h 2142520"/>
              <a:gd name="connsiteX3" fmla="*/ 0 w 251210"/>
              <a:gd name="connsiteY3" fmla="*/ 1977804 h 2142520"/>
              <a:gd name="connsiteX4" fmla="*/ 46561 w 251210"/>
              <a:gd name="connsiteY4" fmla="*/ 0 h 2142520"/>
              <a:gd name="connsiteX0" fmla="*/ 46561 w 249153"/>
              <a:gd name="connsiteY0" fmla="*/ 0 h 2093088"/>
              <a:gd name="connsiteX1" fmla="*/ 221558 w 249153"/>
              <a:gd name="connsiteY1" fmla="*/ 125374 h 2093088"/>
              <a:gd name="connsiteX2" fmla="*/ 249153 w 249153"/>
              <a:gd name="connsiteY2" fmla="*/ 2093088 h 2093088"/>
              <a:gd name="connsiteX3" fmla="*/ 0 w 249153"/>
              <a:gd name="connsiteY3" fmla="*/ 1977804 h 2093088"/>
              <a:gd name="connsiteX4" fmla="*/ 46561 w 249153"/>
              <a:gd name="connsiteY4" fmla="*/ 0 h 2093088"/>
              <a:gd name="connsiteX0" fmla="*/ 42299 w 244891"/>
              <a:gd name="connsiteY0" fmla="*/ 0 h 2093088"/>
              <a:gd name="connsiteX1" fmla="*/ 217296 w 244891"/>
              <a:gd name="connsiteY1" fmla="*/ 125374 h 2093088"/>
              <a:gd name="connsiteX2" fmla="*/ 244891 w 244891"/>
              <a:gd name="connsiteY2" fmla="*/ 2093088 h 2093088"/>
              <a:gd name="connsiteX3" fmla="*/ 0 w 244891"/>
              <a:gd name="connsiteY3" fmla="*/ 1950583 h 2093088"/>
              <a:gd name="connsiteX4" fmla="*/ 42299 w 244891"/>
              <a:gd name="connsiteY4" fmla="*/ 0 h 2093088"/>
              <a:gd name="connsiteX0" fmla="*/ 42299 w 251106"/>
              <a:gd name="connsiteY0" fmla="*/ 0 h 2090320"/>
              <a:gd name="connsiteX1" fmla="*/ 217296 w 251106"/>
              <a:gd name="connsiteY1" fmla="*/ 125374 h 2090320"/>
              <a:gd name="connsiteX2" fmla="*/ 251106 w 251106"/>
              <a:gd name="connsiteY2" fmla="*/ 2090320 h 2090320"/>
              <a:gd name="connsiteX3" fmla="*/ 0 w 251106"/>
              <a:gd name="connsiteY3" fmla="*/ 1950583 h 2090320"/>
              <a:gd name="connsiteX4" fmla="*/ 42299 w 251106"/>
              <a:gd name="connsiteY4" fmla="*/ 0 h 2090320"/>
              <a:gd name="connsiteX0" fmla="*/ 44438 w 251106"/>
              <a:gd name="connsiteY0" fmla="*/ 0 h 2110935"/>
              <a:gd name="connsiteX1" fmla="*/ 217296 w 251106"/>
              <a:gd name="connsiteY1" fmla="*/ 145989 h 2110935"/>
              <a:gd name="connsiteX2" fmla="*/ 251106 w 251106"/>
              <a:gd name="connsiteY2" fmla="*/ 2110935 h 2110935"/>
              <a:gd name="connsiteX3" fmla="*/ 0 w 251106"/>
              <a:gd name="connsiteY3" fmla="*/ 1971198 h 2110935"/>
              <a:gd name="connsiteX4" fmla="*/ 44438 w 251106"/>
              <a:gd name="connsiteY4" fmla="*/ 0 h 2110935"/>
              <a:gd name="connsiteX0" fmla="*/ 47597 w 251106"/>
              <a:gd name="connsiteY0" fmla="*/ 0 h 2099830"/>
              <a:gd name="connsiteX1" fmla="*/ 217296 w 251106"/>
              <a:gd name="connsiteY1" fmla="*/ 134884 h 2099830"/>
              <a:gd name="connsiteX2" fmla="*/ 251106 w 251106"/>
              <a:gd name="connsiteY2" fmla="*/ 2099830 h 2099830"/>
              <a:gd name="connsiteX3" fmla="*/ 0 w 251106"/>
              <a:gd name="connsiteY3" fmla="*/ 1960093 h 2099830"/>
              <a:gd name="connsiteX4" fmla="*/ 47597 w 251106"/>
              <a:gd name="connsiteY4" fmla="*/ 0 h 2099830"/>
              <a:gd name="connsiteX0" fmla="*/ 51689 w 251106"/>
              <a:gd name="connsiteY0" fmla="*/ 0 h 2095992"/>
              <a:gd name="connsiteX1" fmla="*/ 217296 w 251106"/>
              <a:gd name="connsiteY1" fmla="*/ 131046 h 2095992"/>
              <a:gd name="connsiteX2" fmla="*/ 251106 w 251106"/>
              <a:gd name="connsiteY2" fmla="*/ 2095992 h 2095992"/>
              <a:gd name="connsiteX3" fmla="*/ 0 w 251106"/>
              <a:gd name="connsiteY3" fmla="*/ 1956255 h 2095992"/>
              <a:gd name="connsiteX4" fmla="*/ 51689 w 251106"/>
              <a:gd name="connsiteY4" fmla="*/ 0 h 2095992"/>
              <a:gd name="connsiteX0" fmla="*/ 51689 w 251106"/>
              <a:gd name="connsiteY0" fmla="*/ 0 h 2095992"/>
              <a:gd name="connsiteX1" fmla="*/ 215732 w 251106"/>
              <a:gd name="connsiteY1" fmla="*/ 111484 h 2095992"/>
              <a:gd name="connsiteX2" fmla="*/ 251106 w 251106"/>
              <a:gd name="connsiteY2" fmla="*/ 2095992 h 2095992"/>
              <a:gd name="connsiteX3" fmla="*/ 0 w 251106"/>
              <a:gd name="connsiteY3" fmla="*/ 1956255 h 2095992"/>
              <a:gd name="connsiteX4" fmla="*/ 51689 w 251106"/>
              <a:gd name="connsiteY4" fmla="*/ 0 h 2095992"/>
              <a:gd name="connsiteX0" fmla="*/ 48258 w 251106"/>
              <a:gd name="connsiteY0" fmla="*/ 0 h 2101018"/>
              <a:gd name="connsiteX1" fmla="*/ 215732 w 251106"/>
              <a:gd name="connsiteY1" fmla="*/ 116510 h 2101018"/>
              <a:gd name="connsiteX2" fmla="*/ 251106 w 251106"/>
              <a:gd name="connsiteY2" fmla="*/ 2101018 h 2101018"/>
              <a:gd name="connsiteX3" fmla="*/ 0 w 251106"/>
              <a:gd name="connsiteY3" fmla="*/ 1961281 h 2101018"/>
              <a:gd name="connsiteX4" fmla="*/ 48258 w 251106"/>
              <a:gd name="connsiteY4" fmla="*/ 0 h 2101018"/>
              <a:gd name="connsiteX0" fmla="*/ 50636 w 251106"/>
              <a:gd name="connsiteY0" fmla="*/ 0 h 2099693"/>
              <a:gd name="connsiteX1" fmla="*/ 215732 w 251106"/>
              <a:gd name="connsiteY1" fmla="*/ 115185 h 2099693"/>
              <a:gd name="connsiteX2" fmla="*/ 251106 w 251106"/>
              <a:gd name="connsiteY2" fmla="*/ 2099693 h 2099693"/>
              <a:gd name="connsiteX3" fmla="*/ 0 w 251106"/>
              <a:gd name="connsiteY3" fmla="*/ 1959956 h 2099693"/>
              <a:gd name="connsiteX4" fmla="*/ 50636 w 251106"/>
              <a:gd name="connsiteY4" fmla="*/ 0 h 2099693"/>
              <a:gd name="connsiteX0" fmla="*/ 49584 w 251106"/>
              <a:gd name="connsiteY0" fmla="*/ 0 h 2103395"/>
              <a:gd name="connsiteX1" fmla="*/ 215732 w 251106"/>
              <a:gd name="connsiteY1" fmla="*/ 118887 h 2103395"/>
              <a:gd name="connsiteX2" fmla="*/ 251106 w 251106"/>
              <a:gd name="connsiteY2" fmla="*/ 2103395 h 2103395"/>
              <a:gd name="connsiteX3" fmla="*/ 0 w 251106"/>
              <a:gd name="connsiteY3" fmla="*/ 1963658 h 2103395"/>
              <a:gd name="connsiteX4" fmla="*/ 49584 w 251106"/>
              <a:gd name="connsiteY4" fmla="*/ 0 h 2103395"/>
              <a:gd name="connsiteX0" fmla="*/ 49584 w 251106"/>
              <a:gd name="connsiteY0" fmla="*/ 0 h 2103395"/>
              <a:gd name="connsiteX1" fmla="*/ 212301 w 251106"/>
              <a:gd name="connsiteY1" fmla="*/ 113861 h 2103395"/>
              <a:gd name="connsiteX2" fmla="*/ 251106 w 251106"/>
              <a:gd name="connsiteY2" fmla="*/ 2103395 h 2103395"/>
              <a:gd name="connsiteX3" fmla="*/ 0 w 251106"/>
              <a:gd name="connsiteY3" fmla="*/ 1963658 h 2103395"/>
              <a:gd name="connsiteX4" fmla="*/ 49584 w 251106"/>
              <a:gd name="connsiteY4" fmla="*/ 0 h 2103395"/>
              <a:gd name="connsiteX0" fmla="*/ 49584 w 270782"/>
              <a:gd name="connsiteY0" fmla="*/ 0 h 2153817"/>
              <a:gd name="connsiteX1" fmla="*/ 212301 w 270782"/>
              <a:gd name="connsiteY1" fmla="*/ 113861 h 2153817"/>
              <a:gd name="connsiteX2" fmla="*/ 270782 w 270782"/>
              <a:gd name="connsiteY2" fmla="*/ 2153817 h 2153817"/>
              <a:gd name="connsiteX3" fmla="*/ 0 w 270782"/>
              <a:gd name="connsiteY3" fmla="*/ 1963658 h 2153817"/>
              <a:gd name="connsiteX4" fmla="*/ 49584 w 270782"/>
              <a:gd name="connsiteY4" fmla="*/ 0 h 2153817"/>
              <a:gd name="connsiteX0" fmla="*/ 53840 w 275038"/>
              <a:gd name="connsiteY0" fmla="*/ 0 h 2153817"/>
              <a:gd name="connsiteX1" fmla="*/ 216557 w 275038"/>
              <a:gd name="connsiteY1" fmla="*/ 113861 h 2153817"/>
              <a:gd name="connsiteX2" fmla="*/ 275038 w 275038"/>
              <a:gd name="connsiteY2" fmla="*/ 2153817 h 2153817"/>
              <a:gd name="connsiteX3" fmla="*/ 0 w 275038"/>
              <a:gd name="connsiteY3" fmla="*/ 1986210 h 2153817"/>
              <a:gd name="connsiteX4" fmla="*/ 53840 w 275038"/>
              <a:gd name="connsiteY4" fmla="*/ 0 h 2153817"/>
              <a:gd name="connsiteX0" fmla="*/ 53840 w 277869"/>
              <a:gd name="connsiteY0" fmla="*/ 0 h 2145009"/>
              <a:gd name="connsiteX1" fmla="*/ 216557 w 277869"/>
              <a:gd name="connsiteY1" fmla="*/ 113861 h 2145009"/>
              <a:gd name="connsiteX2" fmla="*/ 277869 w 277869"/>
              <a:gd name="connsiteY2" fmla="*/ 2145009 h 2145009"/>
              <a:gd name="connsiteX3" fmla="*/ 0 w 277869"/>
              <a:gd name="connsiteY3" fmla="*/ 1986210 h 2145009"/>
              <a:gd name="connsiteX4" fmla="*/ 53840 w 277869"/>
              <a:gd name="connsiteY4" fmla="*/ 0 h 2145009"/>
              <a:gd name="connsiteX0" fmla="*/ 53840 w 290366"/>
              <a:gd name="connsiteY0" fmla="*/ 0 h 2156125"/>
              <a:gd name="connsiteX1" fmla="*/ 216557 w 290366"/>
              <a:gd name="connsiteY1" fmla="*/ 113861 h 2156125"/>
              <a:gd name="connsiteX2" fmla="*/ 290366 w 290366"/>
              <a:gd name="connsiteY2" fmla="*/ 2156125 h 2156125"/>
              <a:gd name="connsiteX3" fmla="*/ 0 w 290366"/>
              <a:gd name="connsiteY3" fmla="*/ 1986210 h 2156125"/>
              <a:gd name="connsiteX4" fmla="*/ 53840 w 290366"/>
              <a:gd name="connsiteY4" fmla="*/ 0 h 2156125"/>
              <a:gd name="connsiteX0" fmla="*/ 53840 w 295482"/>
              <a:gd name="connsiteY0" fmla="*/ 0 h 2150668"/>
              <a:gd name="connsiteX1" fmla="*/ 216557 w 295482"/>
              <a:gd name="connsiteY1" fmla="*/ 113861 h 2150668"/>
              <a:gd name="connsiteX2" fmla="*/ 295482 w 295482"/>
              <a:gd name="connsiteY2" fmla="*/ 2150668 h 2150668"/>
              <a:gd name="connsiteX3" fmla="*/ 0 w 295482"/>
              <a:gd name="connsiteY3" fmla="*/ 1986210 h 2150668"/>
              <a:gd name="connsiteX4" fmla="*/ 53840 w 295482"/>
              <a:gd name="connsiteY4" fmla="*/ 0 h 2150668"/>
              <a:gd name="connsiteX0" fmla="*/ 47761 w 295482"/>
              <a:gd name="connsiteY0" fmla="*/ 0 h 2150939"/>
              <a:gd name="connsiteX1" fmla="*/ 216557 w 295482"/>
              <a:gd name="connsiteY1" fmla="*/ 114132 h 2150939"/>
              <a:gd name="connsiteX2" fmla="*/ 295482 w 295482"/>
              <a:gd name="connsiteY2" fmla="*/ 2150939 h 2150939"/>
              <a:gd name="connsiteX3" fmla="*/ 0 w 295482"/>
              <a:gd name="connsiteY3" fmla="*/ 1986481 h 2150939"/>
              <a:gd name="connsiteX4" fmla="*/ 47761 w 295482"/>
              <a:gd name="connsiteY4" fmla="*/ 0 h 2150939"/>
              <a:gd name="connsiteX0" fmla="*/ 47897 w 295482"/>
              <a:gd name="connsiteY0" fmla="*/ 0 h 2153979"/>
              <a:gd name="connsiteX1" fmla="*/ 216557 w 295482"/>
              <a:gd name="connsiteY1" fmla="*/ 117172 h 2153979"/>
              <a:gd name="connsiteX2" fmla="*/ 295482 w 295482"/>
              <a:gd name="connsiteY2" fmla="*/ 2153979 h 2153979"/>
              <a:gd name="connsiteX3" fmla="*/ 0 w 295482"/>
              <a:gd name="connsiteY3" fmla="*/ 1989521 h 2153979"/>
              <a:gd name="connsiteX4" fmla="*/ 47897 w 295482"/>
              <a:gd name="connsiteY4" fmla="*/ 0 h 2153979"/>
              <a:gd name="connsiteX0" fmla="*/ 47897 w 354390"/>
              <a:gd name="connsiteY0" fmla="*/ 0 h 2185239"/>
              <a:gd name="connsiteX1" fmla="*/ 216557 w 354390"/>
              <a:gd name="connsiteY1" fmla="*/ 117172 h 2185239"/>
              <a:gd name="connsiteX2" fmla="*/ 354390 w 354390"/>
              <a:gd name="connsiteY2" fmla="*/ 2185239 h 2185239"/>
              <a:gd name="connsiteX3" fmla="*/ 0 w 354390"/>
              <a:gd name="connsiteY3" fmla="*/ 1989521 h 2185239"/>
              <a:gd name="connsiteX4" fmla="*/ 47897 w 354390"/>
              <a:gd name="connsiteY4" fmla="*/ 0 h 2185239"/>
              <a:gd name="connsiteX0" fmla="*/ 47897 w 370369"/>
              <a:gd name="connsiteY0" fmla="*/ 0 h 2195699"/>
              <a:gd name="connsiteX1" fmla="*/ 216557 w 370369"/>
              <a:gd name="connsiteY1" fmla="*/ 117172 h 2195699"/>
              <a:gd name="connsiteX2" fmla="*/ 370369 w 370369"/>
              <a:gd name="connsiteY2" fmla="*/ 2195699 h 2195699"/>
              <a:gd name="connsiteX3" fmla="*/ 0 w 370369"/>
              <a:gd name="connsiteY3" fmla="*/ 1989521 h 2195699"/>
              <a:gd name="connsiteX4" fmla="*/ 47897 w 370369"/>
              <a:gd name="connsiteY4" fmla="*/ 0 h 2195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0369" h="2195699">
                <a:moveTo>
                  <a:pt x="47897" y="0"/>
                </a:moveTo>
                <a:lnTo>
                  <a:pt x="216557" y="117172"/>
                </a:lnTo>
                <a:lnTo>
                  <a:pt x="370369" y="2195699"/>
                </a:lnTo>
                <a:lnTo>
                  <a:pt x="0" y="1989521"/>
                </a:lnTo>
                <a:lnTo>
                  <a:pt x="47897" y="0"/>
                </a:lnTo>
                <a:close/>
              </a:path>
            </a:pathLst>
          </a:custGeom>
          <a:solidFill>
            <a:srgbClr val="0A4F5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4" name="Rechteck 4">
            <a:extLst>
              <a:ext uri="{FF2B5EF4-FFF2-40B4-BE49-F238E27FC236}">
                <a16:creationId xmlns:a16="http://schemas.microsoft.com/office/drawing/2014/main" id="{FD2516AF-475E-45E1-9AAE-4EEBF8BEC943}"/>
              </a:ext>
            </a:extLst>
          </p:cNvPr>
          <p:cNvSpPr/>
          <p:nvPr userDrawn="1"/>
        </p:nvSpPr>
        <p:spPr>
          <a:xfrm rot="369237">
            <a:off x="1820230" y="-30107"/>
            <a:ext cx="218364" cy="5196972"/>
          </a:xfrm>
          <a:custGeom>
            <a:avLst/>
            <a:gdLst>
              <a:gd name="connsiteX0" fmla="*/ 0 w 218364"/>
              <a:gd name="connsiteY0" fmla="*/ 0 h 5302090"/>
              <a:gd name="connsiteX1" fmla="*/ 218364 w 218364"/>
              <a:gd name="connsiteY1" fmla="*/ 0 h 5302090"/>
              <a:gd name="connsiteX2" fmla="*/ 218364 w 218364"/>
              <a:gd name="connsiteY2" fmla="*/ 5302090 h 5302090"/>
              <a:gd name="connsiteX3" fmla="*/ 0 w 218364"/>
              <a:gd name="connsiteY3" fmla="*/ 5302090 h 5302090"/>
              <a:gd name="connsiteX4" fmla="*/ 0 w 218364"/>
              <a:gd name="connsiteY4" fmla="*/ 0 h 5302090"/>
              <a:gd name="connsiteX0" fmla="*/ 4427 w 218364"/>
              <a:gd name="connsiteY0" fmla="*/ 117222 h 5302090"/>
              <a:gd name="connsiteX1" fmla="*/ 218364 w 218364"/>
              <a:gd name="connsiteY1" fmla="*/ 0 h 5302090"/>
              <a:gd name="connsiteX2" fmla="*/ 218364 w 218364"/>
              <a:gd name="connsiteY2" fmla="*/ 5302090 h 5302090"/>
              <a:gd name="connsiteX3" fmla="*/ 0 w 218364"/>
              <a:gd name="connsiteY3" fmla="*/ 5302090 h 5302090"/>
              <a:gd name="connsiteX4" fmla="*/ 4427 w 218364"/>
              <a:gd name="connsiteY4" fmla="*/ 117222 h 5302090"/>
              <a:gd name="connsiteX0" fmla="*/ 4427 w 218364"/>
              <a:gd name="connsiteY0" fmla="*/ 21062 h 5205930"/>
              <a:gd name="connsiteX1" fmla="*/ 215046 w 218364"/>
              <a:gd name="connsiteY1" fmla="*/ 0 h 5205930"/>
              <a:gd name="connsiteX2" fmla="*/ 218364 w 218364"/>
              <a:gd name="connsiteY2" fmla="*/ 5205930 h 5205930"/>
              <a:gd name="connsiteX3" fmla="*/ 0 w 218364"/>
              <a:gd name="connsiteY3" fmla="*/ 5205930 h 5205930"/>
              <a:gd name="connsiteX4" fmla="*/ 4427 w 218364"/>
              <a:gd name="connsiteY4" fmla="*/ 21062 h 5205930"/>
              <a:gd name="connsiteX0" fmla="*/ 4427 w 218364"/>
              <a:gd name="connsiteY0" fmla="*/ 18396 h 5203264"/>
              <a:gd name="connsiteX1" fmla="*/ 203016 w 218364"/>
              <a:gd name="connsiteY1" fmla="*/ 0 h 5203264"/>
              <a:gd name="connsiteX2" fmla="*/ 218364 w 218364"/>
              <a:gd name="connsiteY2" fmla="*/ 5203264 h 5203264"/>
              <a:gd name="connsiteX3" fmla="*/ 0 w 218364"/>
              <a:gd name="connsiteY3" fmla="*/ 5203264 h 5203264"/>
              <a:gd name="connsiteX4" fmla="*/ 4427 w 218364"/>
              <a:gd name="connsiteY4" fmla="*/ 18396 h 5203264"/>
              <a:gd name="connsiteX0" fmla="*/ 4427 w 218364"/>
              <a:gd name="connsiteY0" fmla="*/ 18980 h 5203848"/>
              <a:gd name="connsiteX1" fmla="*/ 208428 w 218364"/>
              <a:gd name="connsiteY1" fmla="*/ 0 h 5203848"/>
              <a:gd name="connsiteX2" fmla="*/ 218364 w 218364"/>
              <a:gd name="connsiteY2" fmla="*/ 5203848 h 5203848"/>
              <a:gd name="connsiteX3" fmla="*/ 0 w 218364"/>
              <a:gd name="connsiteY3" fmla="*/ 5203848 h 5203848"/>
              <a:gd name="connsiteX4" fmla="*/ 4427 w 218364"/>
              <a:gd name="connsiteY4" fmla="*/ 18980 h 5203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8364" h="5203848">
                <a:moveTo>
                  <a:pt x="4427" y="18980"/>
                </a:moveTo>
                <a:lnTo>
                  <a:pt x="208428" y="0"/>
                </a:lnTo>
                <a:lnTo>
                  <a:pt x="218364" y="5203848"/>
                </a:lnTo>
                <a:lnTo>
                  <a:pt x="0" y="5203848"/>
                </a:lnTo>
                <a:cubicBezTo>
                  <a:pt x="1476" y="3475559"/>
                  <a:pt x="2951" y="1747269"/>
                  <a:pt x="4427" y="18980"/>
                </a:cubicBezTo>
                <a:close/>
              </a:path>
            </a:pathLst>
          </a:custGeom>
          <a:solidFill>
            <a:srgbClr val="F29A5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8187E8A7-92EF-4AF3-9DA9-A0A0066B85DF}"/>
              </a:ext>
            </a:extLst>
          </p:cNvPr>
          <p:cNvSpPr txBox="1">
            <a:spLocks/>
          </p:cNvSpPr>
          <p:nvPr userDrawn="1"/>
        </p:nvSpPr>
        <p:spPr>
          <a:xfrm>
            <a:off x="8091559" y="-42903"/>
            <a:ext cx="1361233" cy="407698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blipFill dpi="0" rotWithShape="1">
                  <a:blip r:embed="rId5"/>
                  <a:srcRect/>
                  <a:tile tx="0" ty="0" sx="100000" sy="100000" flip="none" algn="tl"/>
                </a:blipFill>
                <a:latin typeface="Raleway" panose="020B0503030101060003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de-DE" sz="1800" b="0" dirty="0">
                <a:solidFill>
                  <a:schemeClr val="bg1">
                    <a:alpha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feel-ok.ch</a:t>
            </a:r>
            <a:endParaRPr lang="en-US" sz="1800" b="0" dirty="0">
              <a:solidFill>
                <a:schemeClr val="bg1">
                  <a:alpha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599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3" r:id="rId2"/>
    <p:sldLayoutId id="2147483661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svg"/><Relationship Id="rId18" Type="http://schemas.openxmlformats.org/officeDocument/2006/relationships/image" Target="../media/image22.png"/><Relationship Id="rId3" Type="http://schemas.openxmlformats.org/officeDocument/2006/relationships/image" Target="../media/image15.svg"/><Relationship Id="rId21" Type="http://schemas.openxmlformats.org/officeDocument/2006/relationships/image" Target="../media/image25.svg"/><Relationship Id="rId7" Type="http://schemas.openxmlformats.org/officeDocument/2006/relationships/image" Target="../media/image17.png"/><Relationship Id="rId12" Type="http://schemas.openxmlformats.org/officeDocument/2006/relationships/image" Target="../media/image6.png"/><Relationship Id="rId17" Type="http://schemas.openxmlformats.org/officeDocument/2006/relationships/image" Target="../media/image21.svg"/><Relationship Id="rId25" Type="http://schemas.openxmlformats.org/officeDocument/2006/relationships/image" Target="../media/image29.png"/><Relationship Id="rId2" Type="http://schemas.openxmlformats.org/officeDocument/2006/relationships/image" Target="../media/image14.png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11" Type="http://schemas.openxmlformats.org/officeDocument/2006/relationships/image" Target="../media/image5.svg"/><Relationship Id="rId24" Type="http://schemas.openxmlformats.org/officeDocument/2006/relationships/image" Target="../media/image28.png"/><Relationship Id="rId5" Type="http://schemas.openxmlformats.org/officeDocument/2006/relationships/hyperlink" Target="https://www.feel-ok.ch/ai" TargetMode="External"/><Relationship Id="rId15" Type="http://schemas.openxmlformats.org/officeDocument/2006/relationships/image" Target="../media/image19.svg"/><Relationship Id="rId23" Type="http://schemas.openxmlformats.org/officeDocument/2006/relationships/image" Target="../media/image27.svg"/><Relationship Id="rId10" Type="http://schemas.openxmlformats.org/officeDocument/2006/relationships/image" Target="../media/image4.png"/><Relationship Id="rId19" Type="http://schemas.openxmlformats.org/officeDocument/2006/relationships/image" Target="../media/image23.svg"/><Relationship Id="rId4" Type="http://schemas.openxmlformats.org/officeDocument/2006/relationships/slide" Target="slide2.xml"/><Relationship Id="rId9" Type="http://schemas.openxmlformats.org/officeDocument/2006/relationships/image" Target="../media/image3.svg"/><Relationship Id="rId14" Type="http://schemas.openxmlformats.org/officeDocument/2006/relationships/image" Target="../media/image18.png"/><Relationship Id="rId22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18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CB26059D-4A57-4D4E-A84D-2497664EEC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63623" y="2859300"/>
            <a:ext cx="867126" cy="816119"/>
          </a:xfrm>
          <a:prstGeom prst="rect">
            <a:avLst/>
          </a:prstGeom>
        </p:spPr>
      </p:pic>
      <p:sp>
        <p:nvSpPr>
          <p:cNvPr id="66" name="Rechteck 65">
            <a:extLst>
              <a:ext uri="{FF2B5EF4-FFF2-40B4-BE49-F238E27FC236}">
                <a16:creationId xmlns:a16="http://schemas.microsoft.com/office/drawing/2014/main" id="{47644338-385B-4BEF-A3B6-7814D9D19D66}"/>
              </a:ext>
            </a:extLst>
          </p:cNvPr>
          <p:cNvSpPr/>
          <p:nvPr/>
        </p:nvSpPr>
        <p:spPr>
          <a:xfrm>
            <a:off x="1329267" y="583035"/>
            <a:ext cx="1003300" cy="5162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3BA509-2188-47BB-A260-D559872EE9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>
                <a:solidFill>
                  <a:srgbClr val="4BB1B4"/>
                </a:solidFill>
              </a:rPr>
              <a:t>Themenkatalog</a:t>
            </a:r>
            <a:r>
              <a:rPr lang="de-CH" dirty="0"/>
              <a:t> | Abenteuerinsel</a:t>
            </a:r>
            <a:endParaRPr lang="de-CH" dirty="0">
              <a:solidFill>
                <a:srgbClr val="F29A58"/>
              </a:solidFill>
            </a:endParaRP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00C37CA-7F8E-4BA8-8323-AEF7D17EFD7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6837" y="977900"/>
            <a:ext cx="9686396" cy="4767263"/>
          </a:xfrm>
        </p:spPr>
        <p:txBody>
          <a:bodyPr/>
          <a:lstStyle/>
          <a:p>
            <a:pPr marL="180975" indent="-180975"/>
            <a:r>
              <a:rPr lang="de-DE" dirty="0">
                <a:solidFill>
                  <a:srgbClr val="F29A58"/>
                </a:solidFill>
              </a:rPr>
              <a:t> </a:t>
            </a:r>
            <a:r>
              <a:rPr lang="de-CH" dirty="0">
                <a:solidFill>
                  <a:schemeClr val="bg1">
                    <a:lumMod val="75000"/>
                  </a:schemeClr>
                </a:solidFill>
              </a:rPr>
              <a:t>X1</a:t>
            </a:r>
            <a:r>
              <a:rPr lang="de-CH" dirty="0"/>
              <a:t> </a:t>
            </a:r>
            <a:r>
              <a:rPr lang="de-DE" dirty="0"/>
              <a:t>| </a:t>
            </a:r>
            <a:r>
              <a:rPr lang="de-DE" dirty="0">
                <a:solidFill>
                  <a:srgbClr val="0E7D80"/>
                </a:solidFill>
                <a:uFill>
                  <a:solidFill>
                    <a:schemeClr val="bg1"/>
                  </a:solidFill>
                </a:uFill>
                <a:hlinkClick r:id="rId4" action="ppaction://hlinksldjump"/>
              </a:rPr>
              <a:t>S.2-3</a:t>
            </a:r>
            <a:r>
              <a:rPr lang="de-DE" dirty="0"/>
              <a:t> | </a:t>
            </a:r>
            <a:r>
              <a:rPr lang="de-DE" dirty="0">
                <a:solidFill>
                  <a:srgbClr val="F29A58"/>
                </a:solidFill>
              </a:rPr>
              <a:t>Thema</a:t>
            </a:r>
            <a:r>
              <a:rPr lang="de-CH" dirty="0"/>
              <a:t> </a:t>
            </a:r>
            <a:r>
              <a:rPr lang="de-DE" dirty="0"/>
              <a:t>| </a:t>
            </a:r>
            <a:r>
              <a:rPr lang="de-DE" dirty="0">
                <a:solidFill>
                  <a:srgbClr val="4BB1B4"/>
                </a:solidFill>
                <a:uFill>
                  <a:solidFill>
                    <a:schemeClr val="bg1"/>
                  </a:solidFill>
                </a:uFill>
              </a:rPr>
              <a:t>Frage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DBB20378-9300-47D0-9D39-1B8CA69BA6B4}"/>
              </a:ext>
            </a:extLst>
          </p:cNvPr>
          <p:cNvGrpSpPr/>
          <p:nvPr/>
        </p:nvGrpSpPr>
        <p:grpSpPr>
          <a:xfrm>
            <a:off x="191040" y="2749547"/>
            <a:ext cx="9504000" cy="11007"/>
            <a:chOff x="0" y="2413000"/>
            <a:chExt cx="9925050" cy="11007"/>
          </a:xfrm>
        </p:grpSpPr>
        <p:cxnSp>
          <p:nvCxnSpPr>
            <p:cNvPr id="4" name="Gerader Verbinder 3">
              <a:extLst>
                <a:ext uri="{FF2B5EF4-FFF2-40B4-BE49-F238E27FC236}">
                  <a16:creationId xmlns:a16="http://schemas.microsoft.com/office/drawing/2014/main" id="{4DECAC66-072D-434E-A209-63CBF772F64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13000"/>
              <a:ext cx="9925050" cy="0"/>
            </a:xfrm>
            <a:prstGeom prst="line">
              <a:avLst/>
            </a:prstGeom>
            <a:ln w="6350">
              <a:solidFill>
                <a:srgbClr val="4BB1B4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r Verbinder 8">
              <a:extLst>
                <a:ext uri="{FF2B5EF4-FFF2-40B4-BE49-F238E27FC236}">
                  <a16:creationId xmlns:a16="http://schemas.microsoft.com/office/drawing/2014/main" id="{CB74F560-EA93-435A-9B96-893FAA5187A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24007"/>
              <a:ext cx="9925050" cy="0"/>
            </a:xfrm>
            <a:prstGeom prst="line">
              <a:avLst/>
            </a:prstGeom>
            <a:ln w="6350">
              <a:solidFill>
                <a:srgbClr val="74D2D4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feld 15">
            <a:extLst>
              <a:ext uri="{FF2B5EF4-FFF2-40B4-BE49-F238E27FC236}">
                <a16:creationId xmlns:a16="http://schemas.microsoft.com/office/drawing/2014/main" id="{13BE8311-6212-4693-A8A6-0358CE339568}"/>
              </a:ext>
            </a:extLst>
          </p:cNvPr>
          <p:cNvSpPr txBox="1"/>
          <p:nvPr/>
        </p:nvSpPr>
        <p:spPr>
          <a:xfrm>
            <a:off x="6808323" y="2832981"/>
            <a:ext cx="3103564" cy="886012"/>
          </a:xfrm>
          <a:prstGeom prst="rect">
            <a:avLst/>
          </a:prstGeom>
          <a:solidFill>
            <a:srgbClr val="FFFFFF">
              <a:alpha val="60000"/>
            </a:srgbClr>
          </a:solidFill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de-CH" sz="1200" dirty="0">
                <a:latin typeface="Verdana" panose="020B0604030504040204" pitchFamily="34" charset="0"/>
                <a:ea typeface="Verdana" panose="020B0604030504040204" pitchFamily="34" charset="0"/>
              </a:rPr>
              <a:t>Vorschläge, wie Sie die Themen von Abenteuerinsel mit Jugendlichen behandeln können, erfahren Sie </a:t>
            </a:r>
            <a:br>
              <a:rPr lang="de-CH" sz="1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de-CH" sz="1200" dirty="0">
                <a:latin typeface="Verdana" panose="020B0604030504040204" pitchFamily="34" charset="0"/>
                <a:ea typeface="Verdana" panose="020B0604030504040204" pitchFamily="34" charset="0"/>
              </a:rPr>
              <a:t>auf </a:t>
            </a:r>
            <a:r>
              <a:rPr lang="de-CH" sz="1200" dirty="0"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  <a:hlinkClick r:id="rId5"/>
              </a:rPr>
              <a:t>feel-ok.ch/ai</a:t>
            </a:r>
            <a:endParaRPr lang="de-CH" sz="1200" dirty="0">
              <a:highlight>
                <a:srgbClr val="FFFF00"/>
              </a:highligh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F020E412-0BA0-4F41-B8F8-FEAFB0E2181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83299" y="2840185"/>
            <a:ext cx="1139030" cy="786233"/>
          </a:xfrm>
          <a:prstGeom prst="rect">
            <a:avLst/>
          </a:prstGeom>
          <a:ln>
            <a:solidFill>
              <a:srgbClr val="0E7D80"/>
            </a:solidFill>
          </a:ln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54616910-C27F-47A7-879F-A7B07848998B}"/>
              </a:ext>
            </a:extLst>
          </p:cNvPr>
          <p:cNvSpPr txBox="1"/>
          <p:nvPr/>
        </p:nvSpPr>
        <p:spPr>
          <a:xfrm>
            <a:off x="87320" y="2832981"/>
            <a:ext cx="4036887" cy="115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de-CH" sz="1200" dirty="0">
                <a:latin typeface="Verdana" panose="020B0604030504040204" pitchFamily="34" charset="0"/>
                <a:ea typeface="Verdana" panose="020B0604030504040204" pitchFamily="34" charset="0"/>
              </a:rPr>
              <a:t>Drucken Sie die Folien (ab Seite 2) als Duplex:</a:t>
            </a:r>
            <a:br>
              <a:rPr lang="de-CH" sz="1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de-DE" sz="1200" dirty="0">
                <a:solidFill>
                  <a:srgbClr val="4BB1B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Mit Hilfe der Vorderseite finden Sie heraus, ob sich Jugendliche fürs Thema interessieren.</a:t>
            </a:r>
          </a:p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de-CH" sz="1200" dirty="0">
                <a:solidFill>
                  <a:srgbClr val="F29A58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Die Rückseite bietet eine Antwort an, die erst nach der Diskussion vorgelesen wird.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4CA430F1-D339-4227-8133-9B52FB6C125B}"/>
              </a:ext>
            </a:extLst>
          </p:cNvPr>
          <p:cNvSpPr txBox="1"/>
          <p:nvPr/>
        </p:nvSpPr>
        <p:spPr>
          <a:xfrm>
            <a:off x="3984043" y="3601581"/>
            <a:ext cx="1401249" cy="4312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de-CH" sz="1050" dirty="0">
                <a:solidFill>
                  <a:srgbClr val="4BB1B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Vorderseite</a:t>
            </a:r>
            <a:br>
              <a:rPr lang="de-CH" sz="1050" dirty="0">
                <a:solidFill>
                  <a:srgbClr val="4BB1B4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de-CH" sz="1050" i="1" dirty="0">
                <a:solidFill>
                  <a:srgbClr val="4BB1B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Für Erwachsene</a:t>
            </a: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2FC8AC9F-1D55-4352-858F-2BF99666231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43639" y="2838274"/>
            <a:ext cx="1133990" cy="786233"/>
          </a:xfrm>
          <a:prstGeom prst="rect">
            <a:avLst/>
          </a:prstGeom>
          <a:ln>
            <a:solidFill>
              <a:srgbClr val="0E7D80"/>
            </a:solidFill>
          </a:ln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C134DBFA-3D1C-4BEB-928C-FF181FC38C79}"/>
              </a:ext>
            </a:extLst>
          </p:cNvPr>
          <p:cNvSpPr txBox="1"/>
          <p:nvPr/>
        </p:nvSpPr>
        <p:spPr>
          <a:xfrm>
            <a:off x="5327522" y="3601236"/>
            <a:ext cx="1447873" cy="4312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de-CH" sz="1050" dirty="0">
                <a:solidFill>
                  <a:srgbClr val="F29A58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Rückseite</a:t>
            </a:r>
            <a:br>
              <a:rPr lang="de-CH" sz="1050" dirty="0">
                <a:solidFill>
                  <a:srgbClr val="F29A58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de-CH" sz="1050" i="1" dirty="0">
                <a:solidFill>
                  <a:srgbClr val="F29A58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Für Jugendliche</a:t>
            </a:r>
          </a:p>
        </p:txBody>
      </p:sp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1A0428B6-103C-4AF7-99A9-2F8CC9E31E8F}"/>
              </a:ext>
            </a:extLst>
          </p:cNvPr>
          <p:cNvGrpSpPr/>
          <p:nvPr/>
        </p:nvGrpSpPr>
        <p:grpSpPr>
          <a:xfrm>
            <a:off x="191040" y="4090501"/>
            <a:ext cx="9504000" cy="11007"/>
            <a:chOff x="0" y="2413000"/>
            <a:chExt cx="9925050" cy="11007"/>
          </a:xfrm>
        </p:grpSpPr>
        <p:cxnSp>
          <p:nvCxnSpPr>
            <p:cNvPr id="35" name="Gerader Verbinder 34">
              <a:extLst>
                <a:ext uri="{FF2B5EF4-FFF2-40B4-BE49-F238E27FC236}">
                  <a16:creationId xmlns:a16="http://schemas.microsoft.com/office/drawing/2014/main" id="{D64ACBA9-3D3E-4239-A99E-59215D9A63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13000"/>
              <a:ext cx="9925050" cy="0"/>
            </a:xfrm>
            <a:prstGeom prst="line">
              <a:avLst/>
            </a:prstGeom>
            <a:ln w="6350">
              <a:solidFill>
                <a:srgbClr val="4BB1B4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r Verbinder 35">
              <a:extLst>
                <a:ext uri="{FF2B5EF4-FFF2-40B4-BE49-F238E27FC236}">
                  <a16:creationId xmlns:a16="http://schemas.microsoft.com/office/drawing/2014/main" id="{B89404F3-E3E0-48F2-B893-D4066491947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24007"/>
              <a:ext cx="9925050" cy="0"/>
            </a:xfrm>
            <a:prstGeom prst="line">
              <a:avLst/>
            </a:prstGeom>
            <a:ln w="6350">
              <a:solidFill>
                <a:srgbClr val="74D2D4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feld 24">
            <a:extLst>
              <a:ext uri="{FF2B5EF4-FFF2-40B4-BE49-F238E27FC236}">
                <a16:creationId xmlns:a16="http://schemas.microsoft.com/office/drawing/2014/main" id="{00101CBB-B2E4-4A00-9144-2C0AEB890893}"/>
              </a:ext>
            </a:extLst>
          </p:cNvPr>
          <p:cNvSpPr txBox="1"/>
          <p:nvPr/>
        </p:nvSpPr>
        <p:spPr>
          <a:xfrm>
            <a:off x="122766" y="4118564"/>
            <a:ext cx="910857" cy="276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de-CH" sz="1200" dirty="0">
                <a:solidFill>
                  <a:srgbClr val="0E7D8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Legende</a:t>
            </a:r>
          </a:p>
        </p:txBody>
      </p: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2EE56651-4A9B-4C39-B421-0A0835AF791B}"/>
              </a:ext>
            </a:extLst>
          </p:cNvPr>
          <p:cNvGrpSpPr/>
          <p:nvPr/>
        </p:nvGrpSpPr>
        <p:grpSpPr>
          <a:xfrm>
            <a:off x="221907" y="4433120"/>
            <a:ext cx="3844873" cy="329235"/>
            <a:chOff x="221907" y="4140810"/>
            <a:chExt cx="3829531" cy="329235"/>
          </a:xfrm>
        </p:grpSpPr>
        <p:sp>
          <p:nvSpPr>
            <p:cNvPr id="30" name="Rechteck 29">
              <a:extLst>
                <a:ext uri="{FF2B5EF4-FFF2-40B4-BE49-F238E27FC236}">
                  <a16:creationId xmlns:a16="http://schemas.microsoft.com/office/drawing/2014/main" id="{B220B418-7979-4A65-89C2-50BD862203B4}"/>
                </a:ext>
              </a:extLst>
            </p:cNvPr>
            <p:cNvSpPr/>
            <p:nvPr/>
          </p:nvSpPr>
          <p:spPr>
            <a:xfrm>
              <a:off x="288539" y="4168605"/>
              <a:ext cx="290105" cy="273279"/>
            </a:xfrm>
            <a:prstGeom prst="rect">
              <a:avLst/>
            </a:prstGeom>
            <a:solidFill>
              <a:srgbClr val="0E7D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pic>
          <p:nvPicPr>
            <p:cNvPr id="38" name="Grafik 37">
              <a:extLst>
                <a:ext uri="{FF2B5EF4-FFF2-40B4-BE49-F238E27FC236}">
                  <a16:creationId xmlns:a16="http://schemas.microsoft.com/office/drawing/2014/main" id="{54B098B3-995B-4D62-B9C9-3B2AE76CBE1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318589" y="4223367"/>
              <a:ext cx="223362" cy="178689"/>
            </a:xfrm>
            <a:prstGeom prst="rect">
              <a:avLst/>
            </a:prstGeom>
          </p:spPr>
        </p:pic>
        <p:sp>
          <p:nvSpPr>
            <p:cNvPr id="42" name="Textfeld 41">
              <a:extLst>
                <a:ext uri="{FF2B5EF4-FFF2-40B4-BE49-F238E27FC236}">
                  <a16:creationId xmlns:a16="http://schemas.microsoft.com/office/drawing/2014/main" id="{737AF96A-21DE-4579-9E98-AB227ACE12D9}"/>
                </a:ext>
              </a:extLst>
            </p:cNvPr>
            <p:cNvSpPr txBox="1"/>
            <p:nvPr/>
          </p:nvSpPr>
          <p:spPr>
            <a:xfrm>
              <a:off x="539633" y="4161641"/>
              <a:ext cx="3511805" cy="276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  <a:spcBef>
                  <a:spcPts val="500"/>
                </a:spcBef>
              </a:pPr>
              <a:r>
                <a:rPr lang="de-CH" sz="1200" dirty="0">
                  <a:solidFill>
                    <a:srgbClr val="4BB1B4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Lehrplan 21 | Altersgruppe | Benötigte Zeit</a:t>
              </a:r>
            </a:p>
          </p:txBody>
        </p:sp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3400FD78-792E-4B99-9094-8B372E91036E}"/>
                </a:ext>
              </a:extLst>
            </p:cNvPr>
            <p:cNvSpPr/>
            <p:nvPr/>
          </p:nvSpPr>
          <p:spPr>
            <a:xfrm>
              <a:off x="221907" y="4140810"/>
              <a:ext cx="3829531" cy="329235"/>
            </a:xfrm>
            <a:prstGeom prst="rect">
              <a:avLst/>
            </a:prstGeom>
            <a:noFill/>
            <a:ln w="3175">
              <a:solidFill>
                <a:srgbClr val="74D2D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  <p:sp>
        <p:nvSpPr>
          <p:cNvPr id="33" name="Rechteck 32">
            <a:extLst>
              <a:ext uri="{FF2B5EF4-FFF2-40B4-BE49-F238E27FC236}">
                <a16:creationId xmlns:a16="http://schemas.microsoft.com/office/drawing/2014/main" id="{8450BE6F-A991-417E-84D0-0B31E581D2DE}"/>
              </a:ext>
            </a:extLst>
          </p:cNvPr>
          <p:cNvSpPr/>
          <p:nvPr/>
        </p:nvSpPr>
        <p:spPr>
          <a:xfrm>
            <a:off x="277765" y="4830251"/>
            <a:ext cx="290105" cy="273600"/>
          </a:xfrm>
          <a:prstGeom prst="rect">
            <a:avLst/>
          </a:prstGeom>
          <a:solidFill>
            <a:srgbClr val="4BB1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39" name="Grafik 38">
            <a:extLst>
              <a:ext uri="{FF2B5EF4-FFF2-40B4-BE49-F238E27FC236}">
                <a16:creationId xmlns:a16="http://schemas.microsoft.com/office/drawing/2014/main" id="{59B32F9A-75E7-4D4B-A161-04886E1A490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49985" y="4858596"/>
            <a:ext cx="158943" cy="211924"/>
          </a:xfrm>
          <a:prstGeom prst="rect">
            <a:avLst/>
          </a:prstGeom>
        </p:spPr>
      </p:pic>
      <p:sp>
        <p:nvSpPr>
          <p:cNvPr id="43" name="Textfeld 42">
            <a:extLst>
              <a:ext uri="{FF2B5EF4-FFF2-40B4-BE49-F238E27FC236}">
                <a16:creationId xmlns:a16="http://schemas.microsoft.com/office/drawing/2014/main" id="{7BA88BE3-91F7-49BA-BFBB-3611335F4923}"/>
              </a:ext>
            </a:extLst>
          </p:cNvPr>
          <p:cNvSpPr txBox="1"/>
          <p:nvPr/>
        </p:nvSpPr>
        <p:spPr>
          <a:xfrm>
            <a:off x="530083" y="4830105"/>
            <a:ext cx="5014917" cy="276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de-CH" sz="1200" dirty="0">
                <a:solidFill>
                  <a:srgbClr val="4BB1B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Arbeitsblätter von feel-ok.ch und von unseren Partnern*innen</a:t>
            </a: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1A916A47-D2C0-4DFD-825D-53CCE2239289}"/>
              </a:ext>
            </a:extLst>
          </p:cNvPr>
          <p:cNvSpPr/>
          <p:nvPr/>
        </p:nvSpPr>
        <p:spPr>
          <a:xfrm>
            <a:off x="221907" y="4809274"/>
            <a:ext cx="5221493" cy="329235"/>
          </a:xfrm>
          <a:prstGeom prst="rect">
            <a:avLst/>
          </a:prstGeom>
          <a:noFill/>
          <a:ln w="3175">
            <a:solidFill>
              <a:srgbClr val="74D2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85786712-53BE-4AE0-A5B7-1497E28E2BB8}"/>
              </a:ext>
            </a:extLst>
          </p:cNvPr>
          <p:cNvSpPr/>
          <p:nvPr/>
        </p:nvSpPr>
        <p:spPr>
          <a:xfrm>
            <a:off x="274671" y="5211678"/>
            <a:ext cx="290105" cy="273600"/>
          </a:xfrm>
          <a:prstGeom prst="rect">
            <a:avLst/>
          </a:prstGeom>
          <a:solidFill>
            <a:srgbClr val="74D2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41" name="Grafik 40">
            <a:extLst>
              <a:ext uri="{FF2B5EF4-FFF2-40B4-BE49-F238E27FC236}">
                <a16:creationId xmlns:a16="http://schemas.microsoft.com/office/drawing/2014/main" id="{D00D1DA5-67B3-4A8D-9A37-FBC108E8DD1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41855" y="5235714"/>
            <a:ext cx="158269" cy="230210"/>
          </a:xfrm>
          <a:prstGeom prst="rect">
            <a:avLst/>
          </a:prstGeom>
        </p:spPr>
      </p:pic>
      <p:sp>
        <p:nvSpPr>
          <p:cNvPr id="44" name="Textfeld 43">
            <a:extLst>
              <a:ext uri="{FF2B5EF4-FFF2-40B4-BE49-F238E27FC236}">
                <a16:creationId xmlns:a16="http://schemas.microsoft.com/office/drawing/2014/main" id="{DEA9D49B-B314-4B3C-9FDC-AD71CEA1519D}"/>
              </a:ext>
            </a:extLst>
          </p:cNvPr>
          <p:cNvSpPr txBox="1"/>
          <p:nvPr/>
        </p:nvSpPr>
        <p:spPr>
          <a:xfrm>
            <a:off x="537078" y="5205035"/>
            <a:ext cx="3771148" cy="276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de-CH" sz="1200" dirty="0">
                <a:solidFill>
                  <a:srgbClr val="4BB1B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Thematisch verwandte Projekte | Programme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922D3E85-F24E-4E5B-AA2B-4FC7A07D0A29}"/>
              </a:ext>
            </a:extLst>
          </p:cNvPr>
          <p:cNvSpPr/>
          <p:nvPr/>
        </p:nvSpPr>
        <p:spPr>
          <a:xfrm>
            <a:off x="221906" y="5184204"/>
            <a:ext cx="3997417" cy="329235"/>
          </a:xfrm>
          <a:prstGeom prst="rect">
            <a:avLst/>
          </a:prstGeom>
          <a:noFill/>
          <a:ln w="3175">
            <a:solidFill>
              <a:srgbClr val="74D2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D3CEAAF8-DB2C-437A-9ED1-E0ED7BA19F09}"/>
              </a:ext>
            </a:extLst>
          </p:cNvPr>
          <p:cNvGrpSpPr/>
          <p:nvPr/>
        </p:nvGrpSpPr>
        <p:grpSpPr>
          <a:xfrm>
            <a:off x="5805594" y="4432652"/>
            <a:ext cx="1006073" cy="329235"/>
            <a:chOff x="221907" y="4500209"/>
            <a:chExt cx="1006073" cy="329235"/>
          </a:xfrm>
        </p:grpSpPr>
        <p:sp>
          <p:nvSpPr>
            <p:cNvPr id="45" name="Rechteck 44">
              <a:extLst>
                <a:ext uri="{FF2B5EF4-FFF2-40B4-BE49-F238E27FC236}">
                  <a16:creationId xmlns:a16="http://schemas.microsoft.com/office/drawing/2014/main" id="{257917EB-4776-4839-B8D4-B41E43EFD7AB}"/>
                </a:ext>
              </a:extLst>
            </p:cNvPr>
            <p:cNvSpPr/>
            <p:nvPr/>
          </p:nvSpPr>
          <p:spPr>
            <a:xfrm>
              <a:off x="288539" y="4528348"/>
              <a:ext cx="290105" cy="273279"/>
            </a:xfrm>
            <a:prstGeom prst="rect">
              <a:avLst/>
            </a:prstGeom>
            <a:solidFill>
              <a:srgbClr val="0E7D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pic>
          <p:nvPicPr>
            <p:cNvPr id="47" name="Grafik 46">
              <a:extLst>
                <a:ext uri="{FF2B5EF4-FFF2-40B4-BE49-F238E27FC236}">
                  <a16:creationId xmlns:a16="http://schemas.microsoft.com/office/drawing/2014/main" id="{004E3955-B32D-4CF1-A563-8FF2CE696F84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338605" y="4584417"/>
              <a:ext cx="190806" cy="169606"/>
            </a:xfrm>
            <a:prstGeom prst="rect">
              <a:avLst/>
            </a:prstGeom>
          </p:spPr>
        </p:pic>
        <p:sp>
          <p:nvSpPr>
            <p:cNvPr id="49" name="Textfeld 48">
              <a:extLst>
                <a:ext uri="{FF2B5EF4-FFF2-40B4-BE49-F238E27FC236}">
                  <a16:creationId xmlns:a16="http://schemas.microsoft.com/office/drawing/2014/main" id="{3515562F-93A9-40A0-8E08-4F8253A57F7E}"/>
                </a:ext>
              </a:extLst>
            </p:cNvPr>
            <p:cNvSpPr txBox="1"/>
            <p:nvPr/>
          </p:nvSpPr>
          <p:spPr>
            <a:xfrm>
              <a:off x="539633" y="4517650"/>
              <a:ext cx="688347" cy="276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  <a:spcBef>
                  <a:spcPts val="500"/>
                </a:spcBef>
              </a:pPr>
              <a:r>
                <a:rPr lang="de-CH" sz="1200" dirty="0">
                  <a:solidFill>
                    <a:srgbClr val="4BB1B4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Videos</a:t>
              </a:r>
            </a:p>
          </p:txBody>
        </p:sp>
        <p:sp>
          <p:nvSpPr>
            <p:cNvPr id="62" name="Rechteck 61">
              <a:extLst>
                <a:ext uri="{FF2B5EF4-FFF2-40B4-BE49-F238E27FC236}">
                  <a16:creationId xmlns:a16="http://schemas.microsoft.com/office/drawing/2014/main" id="{41B06A38-C41A-476F-9052-64C90A1C8B87}"/>
                </a:ext>
              </a:extLst>
            </p:cNvPr>
            <p:cNvSpPr/>
            <p:nvPr/>
          </p:nvSpPr>
          <p:spPr>
            <a:xfrm>
              <a:off x="221907" y="4500209"/>
              <a:ext cx="973911" cy="329235"/>
            </a:xfrm>
            <a:prstGeom prst="rect">
              <a:avLst/>
            </a:prstGeom>
            <a:noFill/>
            <a:ln w="3175">
              <a:solidFill>
                <a:srgbClr val="74D2D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E018F014-3AC3-4F47-8C58-CA1A7DD13FD4}"/>
              </a:ext>
            </a:extLst>
          </p:cNvPr>
          <p:cNvGrpSpPr/>
          <p:nvPr/>
        </p:nvGrpSpPr>
        <p:grpSpPr>
          <a:xfrm>
            <a:off x="5805594" y="4809273"/>
            <a:ext cx="2147474" cy="329235"/>
            <a:chOff x="1378644" y="4500209"/>
            <a:chExt cx="2147474" cy="329235"/>
          </a:xfrm>
        </p:grpSpPr>
        <p:sp>
          <p:nvSpPr>
            <p:cNvPr id="46" name="Rechteck 45">
              <a:extLst>
                <a:ext uri="{FF2B5EF4-FFF2-40B4-BE49-F238E27FC236}">
                  <a16:creationId xmlns:a16="http://schemas.microsoft.com/office/drawing/2014/main" id="{0B5221E7-6D7E-4193-9B8A-AEB0ED0045FD}"/>
                </a:ext>
              </a:extLst>
            </p:cNvPr>
            <p:cNvSpPr/>
            <p:nvPr/>
          </p:nvSpPr>
          <p:spPr>
            <a:xfrm>
              <a:off x="1434568" y="4520664"/>
              <a:ext cx="290105" cy="273600"/>
            </a:xfrm>
            <a:prstGeom prst="rect">
              <a:avLst/>
            </a:prstGeom>
            <a:solidFill>
              <a:srgbClr val="4BB1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pic>
          <p:nvPicPr>
            <p:cNvPr id="48" name="Grafik 47">
              <a:extLst>
                <a:ext uri="{FF2B5EF4-FFF2-40B4-BE49-F238E27FC236}">
                  <a16:creationId xmlns:a16="http://schemas.microsoft.com/office/drawing/2014/main" id="{D2990CFC-0AD9-4BEA-A2B3-49E98D076C5A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1484634" y="4562060"/>
              <a:ext cx="190808" cy="190808"/>
            </a:xfrm>
            <a:prstGeom prst="rect">
              <a:avLst/>
            </a:prstGeom>
          </p:spPr>
        </p:pic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518755AC-CDEF-4602-880F-4D2996B3BF7E}"/>
                </a:ext>
              </a:extLst>
            </p:cNvPr>
            <p:cNvSpPr txBox="1"/>
            <p:nvPr/>
          </p:nvSpPr>
          <p:spPr>
            <a:xfrm>
              <a:off x="1724673" y="4517650"/>
              <a:ext cx="1801445" cy="276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  <a:spcBef>
                  <a:spcPts val="500"/>
                </a:spcBef>
              </a:pPr>
              <a:r>
                <a:rPr lang="de-CH" sz="1200" dirty="0">
                  <a:solidFill>
                    <a:srgbClr val="4BB1B4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Artikel auf feel-ok.ch</a:t>
              </a:r>
            </a:p>
          </p:txBody>
        </p:sp>
        <p:sp>
          <p:nvSpPr>
            <p:cNvPr id="63" name="Rechteck 62">
              <a:extLst>
                <a:ext uri="{FF2B5EF4-FFF2-40B4-BE49-F238E27FC236}">
                  <a16:creationId xmlns:a16="http://schemas.microsoft.com/office/drawing/2014/main" id="{F2DE788E-5C39-4FD9-8E27-1B932AAAC882}"/>
                </a:ext>
              </a:extLst>
            </p:cNvPr>
            <p:cNvSpPr/>
            <p:nvPr/>
          </p:nvSpPr>
          <p:spPr>
            <a:xfrm>
              <a:off x="1378644" y="4500209"/>
              <a:ext cx="2103167" cy="329235"/>
            </a:xfrm>
            <a:prstGeom prst="rect">
              <a:avLst/>
            </a:prstGeom>
            <a:noFill/>
            <a:ln w="3175">
              <a:solidFill>
                <a:srgbClr val="74D2D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B870EADF-AFA8-46E3-88B8-D6CEEA9A5DC6}"/>
              </a:ext>
            </a:extLst>
          </p:cNvPr>
          <p:cNvGrpSpPr/>
          <p:nvPr/>
        </p:nvGrpSpPr>
        <p:grpSpPr>
          <a:xfrm>
            <a:off x="5805594" y="5186201"/>
            <a:ext cx="1849531" cy="329235"/>
            <a:chOff x="3667591" y="4500209"/>
            <a:chExt cx="1849531" cy="329235"/>
          </a:xfrm>
        </p:grpSpPr>
        <p:sp>
          <p:nvSpPr>
            <p:cNvPr id="54" name="Rechteck 53">
              <a:extLst>
                <a:ext uri="{FF2B5EF4-FFF2-40B4-BE49-F238E27FC236}">
                  <a16:creationId xmlns:a16="http://schemas.microsoft.com/office/drawing/2014/main" id="{C83359B0-5E00-4241-8EC7-FC7CB8C05D23}"/>
                </a:ext>
              </a:extLst>
            </p:cNvPr>
            <p:cNvSpPr/>
            <p:nvPr/>
          </p:nvSpPr>
          <p:spPr>
            <a:xfrm>
              <a:off x="3715677" y="4528027"/>
              <a:ext cx="290105" cy="273600"/>
            </a:xfrm>
            <a:prstGeom prst="rect">
              <a:avLst/>
            </a:prstGeom>
            <a:solidFill>
              <a:srgbClr val="4BB1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pic>
          <p:nvPicPr>
            <p:cNvPr id="55" name="Grafik 54">
              <a:extLst>
                <a:ext uri="{FF2B5EF4-FFF2-40B4-BE49-F238E27FC236}">
                  <a16:creationId xmlns:a16="http://schemas.microsoft.com/office/drawing/2014/main" id="{F7FFB2C4-D4A9-4FD7-B2CF-2A60635FBC71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3765325" y="4569424"/>
              <a:ext cx="190807" cy="190807"/>
            </a:xfrm>
            <a:prstGeom prst="rect">
              <a:avLst/>
            </a:prstGeom>
          </p:spPr>
        </p:pic>
        <p:sp>
          <p:nvSpPr>
            <p:cNvPr id="56" name="Textfeld 55">
              <a:extLst>
                <a:ext uri="{FF2B5EF4-FFF2-40B4-BE49-F238E27FC236}">
                  <a16:creationId xmlns:a16="http://schemas.microsoft.com/office/drawing/2014/main" id="{A60B29C9-B9F1-4042-B68E-23F6C8B4E733}"/>
                </a:ext>
              </a:extLst>
            </p:cNvPr>
            <p:cNvSpPr txBox="1"/>
            <p:nvPr/>
          </p:nvSpPr>
          <p:spPr>
            <a:xfrm>
              <a:off x="4005489" y="4517650"/>
              <a:ext cx="1511633" cy="276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  <a:spcBef>
                  <a:spcPts val="500"/>
                </a:spcBef>
              </a:pPr>
              <a:r>
                <a:rPr lang="de-CH" sz="1200" dirty="0">
                  <a:solidFill>
                    <a:srgbClr val="4BB1B4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Externe Websites</a:t>
              </a:r>
            </a:p>
          </p:txBody>
        </p:sp>
        <p:sp>
          <p:nvSpPr>
            <p:cNvPr id="64" name="Rechteck 63">
              <a:extLst>
                <a:ext uri="{FF2B5EF4-FFF2-40B4-BE49-F238E27FC236}">
                  <a16:creationId xmlns:a16="http://schemas.microsoft.com/office/drawing/2014/main" id="{589A4ABE-0613-4848-B507-3999FF76C3BD}"/>
                </a:ext>
              </a:extLst>
            </p:cNvPr>
            <p:cNvSpPr/>
            <p:nvPr/>
          </p:nvSpPr>
          <p:spPr>
            <a:xfrm>
              <a:off x="3667591" y="4500209"/>
              <a:ext cx="1849531" cy="329235"/>
            </a:xfrm>
            <a:prstGeom prst="rect">
              <a:avLst/>
            </a:prstGeom>
            <a:noFill/>
            <a:ln w="3175">
              <a:solidFill>
                <a:srgbClr val="74D2D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  <p:grpSp>
        <p:nvGrpSpPr>
          <p:cNvPr id="76" name="Gruppieren 75">
            <a:extLst>
              <a:ext uri="{FF2B5EF4-FFF2-40B4-BE49-F238E27FC236}">
                <a16:creationId xmlns:a16="http://schemas.microsoft.com/office/drawing/2014/main" id="{63301C3E-DABE-4EE3-842C-A6D0982269F0}"/>
              </a:ext>
            </a:extLst>
          </p:cNvPr>
          <p:cNvGrpSpPr/>
          <p:nvPr/>
        </p:nvGrpSpPr>
        <p:grpSpPr>
          <a:xfrm>
            <a:off x="7908761" y="5180789"/>
            <a:ext cx="1036741" cy="329235"/>
            <a:chOff x="8163560" y="3849106"/>
            <a:chExt cx="1036741" cy="329235"/>
          </a:xfrm>
        </p:grpSpPr>
        <p:sp>
          <p:nvSpPr>
            <p:cNvPr id="57" name="Rechteck 56">
              <a:extLst>
                <a:ext uri="{FF2B5EF4-FFF2-40B4-BE49-F238E27FC236}">
                  <a16:creationId xmlns:a16="http://schemas.microsoft.com/office/drawing/2014/main" id="{52DE6349-85B0-4B55-8FD3-BA10701A79E9}"/>
                </a:ext>
              </a:extLst>
            </p:cNvPr>
            <p:cNvSpPr/>
            <p:nvPr/>
          </p:nvSpPr>
          <p:spPr>
            <a:xfrm>
              <a:off x="8217492" y="3883443"/>
              <a:ext cx="290105" cy="273600"/>
            </a:xfrm>
            <a:prstGeom prst="rect">
              <a:avLst/>
            </a:prstGeom>
            <a:solidFill>
              <a:srgbClr val="74D2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pic>
          <p:nvPicPr>
            <p:cNvPr id="58" name="Grafik 57">
              <a:extLst>
                <a:ext uri="{FF2B5EF4-FFF2-40B4-BE49-F238E27FC236}">
                  <a16:creationId xmlns:a16="http://schemas.microsoft.com/office/drawing/2014/main" id="{974D344A-3100-4F5C-83D7-B0E74314AC81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8276946" y="3925925"/>
              <a:ext cx="165057" cy="188636"/>
            </a:xfrm>
            <a:prstGeom prst="rect">
              <a:avLst/>
            </a:prstGeom>
          </p:spPr>
        </p:pic>
        <p:sp>
          <p:nvSpPr>
            <p:cNvPr id="59" name="Textfeld 58">
              <a:extLst>
                <a:ext uri="{FF2B5EF4-FFF2-40B4-BE49-F238E27FC236}">
                  <a16:creationId xmlns:a16="http://schemas.microsoft.com/office/drawing/2014/main" id="{D6312ACB-6934-4F45-AC85-FA05890494DB}"/>
                </a:ext>
              </a:extLst>
            </p:cNvPr>
            <p:cNvSpPr txBox="1"/>
            <p:nvPr/>
          </p:nvSpPr>
          <p:spPr>
            <a:xfrm>
              <a:off x="8501457" y="3866547"/>
              <a:ext cx="698844" cy="276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  <a:spcBef>
                  <a:spcPts val="500"/>
                </a:spcBef>
              </a:pPr>
              <a:r>
                <a:rPr lang="de-CH" sz="1200" dirty="0">
                  <a:solidFill>
                    <a:srgbClr val="4BB1B4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Quelle</a:t>
              </a:r>
            </a:p>
          </p:txBody>
        </p:sp>
        <p:sp>
          <p:nvSpPr>
            <p:cNvPr id="65" name="Rechteck 64">
              <a:extLst>
                <a:ext uri="{FF2B5EF4-FFF2-40B4-BE49-F238E27FC236}">
                  <a16:creationId xmlns:a16="http://schemas.microsoft.com/office/drawing/2014/main" id="{C63D2243-B2DA-4155-8E59-7CA124108C1E}"/>
                </a:ext>
              </a:extLst>
            </p:cNvPr>
            <p:cNvSpPr/>
            <p:nvPr/>
          </p:nvSpPr>
          <p:spPr>
            <a:xfrm>
              <a:off x="8163560" y="3849106"/>
              <a:ext cx="982814" cy="329235"/>
            </a:xfrm>
            <a:prstGeom prst="rect">
              <a:avLst/>
            </a:prstGeom>
            <a:noFill/>
            <a:ln w="3175">
              <a:solidFill>
                <a:srgbClr val="74D2D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  <p:cxnSp>
        <p:nvCxnSpPr>
          <p:cNvPr id="69" name="Gerader Verbinder 68">
            <a:extLst>
              <a:ext uri="{FF2B5EF4-FFF2-40B4-BE49-F238E27FC236}">
                <a16:creationId xmlns:a16="http://schemas.microsoft.com/office/drawing/2014/main" id="{CD49EE6F-D4A1-432F-99D8-464EEB5AB694}"/>
              </a:ext>
            </a:extLst>
          </p:cNvPr>
          <p:cNvCxnSpPr>
            <a:cxnSpLocks/>
          </p:cNvCxnSpPr>
          <p:nvPr/>
        </p:nvCxnSpPr>
        <p:spPr>
          <a:xfrm flipV="1">
            <a:off x="6730359" y="2832982"/>
            <a:ext cx="0" cy="1148645"/>
          </a:xfrm>
          <a:prstGeom prst="line">
            <a:avLst/>
          </a:prstGeom>
          <a:ln w="6350">
            <a:solidFill>
              <a:srgbClr val="74D2D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r Verbinder 72">
            <a:extLst>
              <a:ext uri="{FF2B5EF4-FFF2-40B4-BE49-F238E27FC236}">
                <a16:creationId xmlns:a16="http://schemas.microsoft.com/office/drawing/2014/main" id="{9102675D-817A-4D11-942B-243D589F2726}"/>
              </a:ext>
            </a:extLst>
          </p:cNvPr>
          <p:cNvCxnSpPr>
            <a:cxnSpLocks/>
          </p:cNvCxnSpPr>
          <p:nvPr/>
        </p:nvCxnSpPr>
        <p:spPr>
          <a:xfrm flipV="1">
            <a:off x="5633902" y="4433122"/>
            <a:ext cx="0" cy="1080317"/>
          </a:xfrm>
          <a:prstGeom prst="line">
            <a:avLst/>
          </a:prstGeom>
          <a:ln w="6350">
            <a:solidFill>
              <a:srgbClr val="74D2D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Gruppieren 78">
            <a:extLst>
              <a:ext uri="{FF2B5EF4-FFF2-40B4-BE49-F238E27FC236}">
                <a16:creationId xmlns:a16="http://schemas.microsoft.com/office/drawing/2014/main" id="{D47AE523-4E14-4B1E-AB57-47DBDD398559}"/>
              </a:ext>
            </a:extLst>
          </p:cNvPr>
          <p:cNvGrpSpPr/>
          <p:nvPr/>
        </p:nvGrpSpPr>
        <p:grpSpPr>
          <a:xfrm>
            <a:off x="191040" y="5680144"/>
            <a:ext cx="9504000" cy="11007"/>
            <a:chOff x="0" y="2413000"/>
            <a:chExt cx="9925050" cy="11007"/>
          </a:xfrm>
        </p:grpSpPr>
        <p:cxnSp>
          <p:nvCxnSpPr>
            <p:cNvPr id="80" name="Gerader Verbinder 79">
              <a:extLst>
                <a:ext uri="{FF2B5EF4-FFF2-40B4-BE49-F238E27FC236}">
                  <a16:creationId xmlns:a16="http://schemas.microsoft.com/office/drawing/2014/main" id="{B0121F29-26D1-4158-85DB-D612221CFD7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13000"/>
              <a:ext cx="9925050" cy="0"/>
            </a:xfrm>
            <a:prstGeom prst="line">
              <a:avLst/>
            </a:prstGeom>
            <a:ln w="6350">
              <a:solidFill>
                <a:srgbClr val="4BB1B4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Gerader Verbinder 80">
              <a:extLst>
                <a:ext uri="{FF2B5EF4-FFF2-40B4-BE49-F238E27FC236}">
                  <a16:creationId xmlns:a16="http://schemas.microsoft.com/office/drawing/2014/main" id="{850971B7-6298-4A04-9E3B-6DAC11C4116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24007"/>
              <a:ext cx="9925050" cy="0"/>
            </a:xfrm>
            <a:prstGeom prst="line">
              <a:avLst/>
            </a:prstGeom>
            <a:ln w="6350">
              <a:solidFill>
                <a:srgbClr val="74D2D4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Textfeld 66">
            <a:extLst>
              <a:ext uri="{FF2B5EF4-FFF2-40B4-BE49-F238E27FC236}">
                <a16:creationId xmlns:a16="http://schemas.microsoft.com/office/drawing/2014/main" id="{82011BDB-2E5D-4543-B87E-BD2B319EA912}"/>
              </a:ext>
            </a:extLst>
          </p:cNvPr>
          <p:cNvSpPr txBox="1"/>
          <p:nvPr/>
        </p:nvSpPr>
        <p:spPr>
          <a:xfrm>
            <a:off x="7314440" y="4449595"/>
            <a:ext cx="1894867" cy="276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de-CH" sz="1200" dirty="0">
                <a:solidFill>
                  <a:srgbClr val="4BB1B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Methodische Tipps</a:t>
            </a: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210EF066-479C-4485-A141-72C4C2BA9E0B}"/>
              </a:ext>
            </a:extLst>
          </p:cNvPr>
          <p:cNvSpPr/>
          <p:nvPr/>
        </p:nvSpPr>
        <p:spPr>
          <a:xfrm>
            <a:off x="6996714" y="4432154"/>
            <a:ext cx="1894867" cy="329235"/>
          </a:xfrm>
          <a:prstGeom prst="rect">
            <a:avLst/>
          </a:prstGeom>
          <a:noFill/>
          <a:ln w="3175">
            <a:solidFill>
              <a:srgbClr val="74D2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FA014FA4-33D0-4B5D-860E-C73786DB91C4}"/>
              </a:ext>
            </a:extLst>
          </p:cNvPr>
          <p:cNvSpPr/>
          <p:nvPr/>
        </p:nvSpPr>
        <p:spPr>
          <a:xfrm>
            <a:off x="7061395" y="4466492"/>
            <a:ext cx="290105" cy="273279"/>
          </a:xfrm>
          <a:prstGeom prst="rect">
            <a:avLst/>
          </a:prstGeom>
          <a:solidFill>
            <a:srgbClr val="74D2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71" name="Grafik 70">
            <a:extLst>
              <a:ext uri="{FF2B5EF4-FFF2-40B4-BE49-F238E27FC236}">
                <a16:creationId xmlns:a16="http://schemas.microsoft.com/office/drawing/2014/main" id="{95ADE913-FC85-4913-AF51-34A3AA97355E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7110033" y="4506717"/>
            <a:ext cx="192827" cy="192827"/>
          </a:xfrm>
          <a:prstGeom prst="rect">
            <a:avLst/>
          </a:prstGeom>
        </p:spPr>
      </p:pic>
      <p:pic>
        <p:nvPicPr>
          <p:cNvPr id="72" name="Grafik 71">
            <a:extLst>
              <a:ext uri="{FF2B5EF4-FFF2-40B4-BE49-F238E27FC236}">
                <a16:creationId xmlns:a16="http://schemas.microsoft.com/office/drawing/2014/main" id="{0225FA8C-9212-48FD-9244-BF4A54791F66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5170484" y="6305154"/>
            <a:ext cx="1987046" cy="428243"/>
          </a:xfrm>
          <a:prstGeom prst="rect">
            <a:avLst/>
          </a:prstGeom>
        </p:spPr>
      </p:pic>
      <p:pic>
        <p:nvPicPr>
          <p:cNvPr id="74" name="Grafik 73">
            <a:extLst>
              <a:ext uri="{FF2B5EF4-FFF2-40B4-BE49-F238E27FC236}">
                <a16:creationId xmlns:a16="http://schemas.microsoft.com/office/drawing/2014/main" id="{02E69C43-CC34-4BA4-8BF4-75EBA7F848EE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8039065" y="6281138"/>
            <a:ext cx="1657435" cy="476274"/>
          </a:xfrm>
          <a:prstGeom prst="rect">
            <a:avLst/>
          </a:prstGeom>
        </p:spPr>
      </p:pic>
      <p:sp>
        <p:nvSpPr>
          <p:cNvPr id="75" name="Textfeld 74">
            <a:extLst>
              <a:ext uri="{FF2B5EF4-FFF2-40B4-BE49-F238E27FC236}">
                <a16:creationId xmlns:a16="http://schemas.microsoft.com/office/drawing/2014/main" id="{DD57308A-B41D-42E4-A9F7-CCF94EEB3969}"/>
              </a:ext>
            </a:extLst>
          </p:cNvPr>
          <p:cNvSpPr txBox="1"/>
          <p:nvPr/>
        </p:nvSpPr>
        <p:spPr>
          <a:xfrm>
            <a:off x="5106458" y="5880100"/>
            <a:ext cx="4676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000" i="1" dirty="0">
                <a:latin typeface="Verdana" panose="020B0604030504040204" pitchFamily="34" charset="0"/>
                <a:ea typeface="Verdana" panose="020B0604030504040204" pitchFamily="34" charset="0"/>
              </a:rPr>
              <a:t>Abenteuerinsel wird durch Gesundheitsförderung Schweiz und durch den Nationalen Alkoholpräventionsfonds finanziell unterstützt.</a:t>
            </a:r>
          </a:p>
        </p:txBody>
      </p:sp>
    </p:spTree>
    <p:extLst>
      <p:ext uri="{BB962C8B-B14F-4D97-AF65-F5344CB8AC3E}">
        <p14:creationId xmlns:p14="http://schemas.microsoft.com/office/powerpoint/2010/main" val="3351462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79302B-A1BD-4ADF-BBD9-C9A664684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3464" y="476056"/>
            <a:ext cx="7492686" cy="368691"/>
          </a:xfrm>
        </p:spPr>
        <p:txBody>
          <a:bodyPr/>
          <a:lstStyle/>
          <a:p>
            <a:r>
              <a:rPr lang="de-DE" dirty="0"/>
              <a:t>Frage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26CB19A-B2D9-4914-8359-8A949F376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Lehrplan 21 | Alter | Dauer | </a:t>
            </a:r>
            <a:r>
              <a:rPr lang="de-CH" dirty="0"/>
              <a:t>X1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0FB433B-24D6-4DDE-9BE1-3F12D48045B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707737" y="5416994"/>
            <a:ext cx="6975196" cy="227034"/>
          </a:xfrm>
        </p:spPr>
        <p:txBody>
          <a:bodyPr/>
          <a:lstStyle/>
          <a:p>
            <a:r>
              <a:rPr lang="de-DE" dirty="0"/>
              <a:t>Weitere Ressourcen</a:t>
            </a:r>
            <a:endParaRPr lang="de-CH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DFD21E94-1952-4734-9FE4-47A468759A5F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de-CH" dirty="0"/>
              <a:t>Arbeitsblätter |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FAD8922-5D52-43ED-B6D8-B3754FE6A31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CH" dirty="0"/>
              <a:t>Institution</a:t>
            </a:r>
          </a:p>
        </p:txBody>
      </p:sp>
      <p:sp>
        <p:nvSpPr>
          <p:cNvPr id="37" name="Foliennummernplatzhalter 36">
            <a:extLst>
              <a:ext uri="{FF2B5EF4-FFF2-40B4-BE49-F238E27FC236}">
                <a16:creationId xmlns:a16="http://schemas.microsoft.com/office/drawing/2014/main" id="{9C27CE6B-66AB-4E16-9666-AF51B6AF25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8E31751-7F5C-482B-BDB0-B957CEFBECAE}" type="slidenum">
              <a:rPr lang="de-CH" smtClean="0"/>
              <a:pPr/>
              <a:t>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64774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DE2F0B8B-DBC3-4DAB-986F-3066EB5EB9E3}"/>
              </a:ext>
            </a:extLst>
          </p:cNvPr>
          <p:cNvSpPr/>
          <p:nvPr/>
        </p:nvSpPr>
        <p:spPr>
          <a:xfrm>
            <a:off x="2270125" y="399855"/>
            <a:ext cx="7635875" cy="2599210"/>
          </a:xfrm>
          <a:prstGeom prst="rect">
            <a:avLst/>
          </a:prstGeom>
          <a:solidFill>
            <a:srgbClr val="ECF0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EB1CC350-ACF0-43B2-97A6-1290E708355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343464" y="1234175"/>
            <a:ext cx="7492686" cy="1648588"/>
          </a:xfrm>
        </p:spPr>
        <p:txBody>
          <a:bodyPr/>
          <a:lstStyle/>
          <a:p>
            <a:r>
              <a:rPr lang="de-CH" dirty="0">
                <a:solidFill>
                  <a:srgbClr val="F29A58"/>
                </a:solidFill>
              </a:rPr>
              <a:t>Antwort</a:t>
            </a:r>
          </a:p>
          <a:p>
            <a:r>
              <a:rPr lang="de-CH" dirty="0"/>
              <a:t>Begründung: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CH" dirty="0"/>
              <a:t>1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CH" dirty="0"/>
              <a:t>2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CH" dirty="0"/>
              <a:t>3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B5777F6-8AC9-4547-9F99-D52FE651C51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CH" dirty="0"/>
              <a:t>Institution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2C95BE8-3601-42D3-910B-CF6B312CB6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8E31751-7F5C-482B-BDB0-B957CEFBECAE}" type="slidenum">
              <a:rPr lang="de-CH" smtClean="0"/>
              <a:pPr/>
              <a:t>3</a:t>
            </a:fld>
            <a:endParaRPr lang="de-CH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05124083-DC79-4ECE-BDCE-476E7DC55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3464" y="476056"/>
            <a:ext cx="7492686" cy="368691"/>
          </a:xfrm>
        </p:spPr>
        <p:txBody>
          <a:bodyPr/>
          <a:lstStyle/>
          <a:p>
            <a:r>
              <a:rPr lang="de-DE" dirty="0"/>
              <a:t>Frage</a:t>
            </a:r>
            <a:endParaRPr lang="de-CH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98413A4-650B-4B67-8DAC-64B1A67CD855}"/>
              </a:ext>
            </a:extLst>
          </p:cNvPr>
          <p:cNvSpPr txBox="1">
            <a:spLocks/>
          </p:cNvSpPr>
          <p:nvPr/>
        </p:nvSpPr>
        <p:spPr>
          <a:xfrm>
            <a:off x="2713143" y="3095377"/>
            <a:ext cx="4659463" cy="22063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txBody>
          <a:bodyPr wrap="square" tIns="18000" bIns="1800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kern="1200">
                <a:solidFill>
                  <a:srgbClr val="0E7D80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de-DE" dirty="0"/>
              <a:t>Titel Video (X min) | </a:t>
            </a:r>
            <a:r>
              <a:rPr lang="de-CH" dirty="0"/>
              <a:t>Webadresse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4DB71AFC-C2FA-4B25-9445-83820603B96F}"/>
              </a:ext>
            </a:extLst>
          </p:cNvPr>
          <p:cNvSpPr/>
          <p:nvPr/>
        </p:nvSpPr>
        <p:spPr>
          <a:xfrm>
            <a:off x="2394684" y="3077046"/>
            <a:ext cx="290105" cy="273279"/>
          </a:xfrm>
          <a:prstGeom prst="rect">
            <a:avLst/>
          </a:prstGeom>
          <a:solidFill>
            <a:srgbClr val="0E7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1AB66A54-9D83-4364-8CAD-AD6A99FED123}"/>
              </a:ext>
            </a:extLst>
          </p:cNvPr>
          <p:cNvSpPr/>
          <p:nvPr/>
        </p:nvSpPr>
        <p:spPr>
          <a:xfrm>
            <a:off x="2394682" y="3450983"/>
            <a:ext cx="290105" cy="273600"/>
          </a:xfrm>
          <a:prstGeom prst="rect">
            <a:avLst/>
          </a:prstGeom>
          <a:solidFill>
            <a:srgbClr val="4BB1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D8F976F0-2B79-4721-B908-34561F7156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44750" y="3133115"/>
            <a:ext cx="190806" cy="169606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35A011E1-AA8A-433C-B5CB-EC6B068E1D9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444748" y="3492379"/>
            <a:ext cx="190808" cy="190808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BA090AB-101B-4731-ADE5-4EC95998635F}"/>
              </a:ext>
            </a:extLst>
          </p:cNvPr>
          <p:cNvSpPr txBox="1">
            <a:spLocks/>
          </p:cNvSpPr>
          <p:nvPr/>
        </p:nvSpPr>
        <p:spPr>
          <a:xfrm>
            <a:off x="2718657" y="3432472"/>
            <a:ext cx="6563771" cy="46223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txBody>
          <a:bodyPr wrap="square" tIns="18000" bIns="1800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kern="1200">
                <a:solidFill>
                  <a:srgbClr val="0E7D80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lvl="0" indent="-171450">
              <a:lnSpc>
                <a:spcPct val="11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de-CH" dirty="0"/>
              <a:t>Artikel 1 | Webadresse</a:t>
            </a:r>
          </a:p>
          <a:p>
            <a:pPr marL="171450" lvl="0" indent="-171450">
              <a:lnSpc>
                <a:spcPct val="11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de-CH" dirty="0"/>
              <a:t>Artikel 2 | Webadresse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1E612F26-015F-4C42-9C3B-6650E501A583}"/>
              </a:ext>
            </a:extLst>
          </p:cNvPr>
          <p:cNvSpPr/>
          <p:nvPr/>
        </p:nvSpPr>
        <p:spPr>
          <a:xfrm>
            <a:off x="2394682" y="3977335"/>
            <a:ext cx="290105" cy="273279"/>
          </a:xfrm>
          <a:prstGeom prst="rect">
            <a:avLst/>
          </a:prstGeom>
          <a:solidFill>
            <a:srgbClr val="74D2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164F7472-4505-4AEB-B986-AFD42E02462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443320" y="4017560"/>
            <a:ext cx="192827" cy="192827"/>
          </a:xfrm>
          <a:prstGeom prst="rect">
            <a:avLst/>
          </a:prstGeom>
        </p:spPr>
      </p:pic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AE0B55E-4005-4A58-B1F1-50ADC14D77F6}"/>
              </a:ext>
            </a:extLst>
          </p:cNvPr>
          <p:cNvSpPr txBox="1">
            <a:spLocks/>
          </p:cNvSpPr>
          <p:nvPr/>
        </p:nvSpPr>
        <p:spPr>
          <a:xfrm>
            <a:off x="2719249" y="4001198"/>
            <a:ext cx="6202443" cy="22063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txBody>
          <a:bodyPr wrap="square" tIns="18000" bIns="1800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kern="1200">
                <a:solidFill>
                  <a:srgbClr val="0E7D80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10000"/>
              </a:lnSpc>
              <a:spcBef>
                <a:spcPts val="300"/>
              </a:spcBef>
            </a:pPr>
            <a:r>
              <a:rPr lang="de-CH" dirty="0">
                <a:solidFill>
                  <a:srgbClr val="4BB1B4"/>
                </a:solidFill>
              </a:rPr>
              <a:t>Tipps für Jugendliche</a:t>
            </a:r>
            <a:endParaRPr lang="de-CH" sz="1100" dirty="0">
              <a:solidFill>
                <a:srgbClr val="4BB1B4"/>
              </a:solidFill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70A8B81E-E527-427E-AF92-9E1FDA4DD831}"/>
              </a:ext>
            </a:extLst>
          </p:cNvPr>
          <p:cNvSpPr/>
          <p:nvPr/>
        </p:nvSpPr>
        <p:spPr>
          <a:xfrm>
            <a:off x="2733423" y="3977335"/>
            <a:ext cx="6278411" cy="701562"/>
          </a:xfrm>
          <a:prstGeom prst="rect">
            <a:avLst/>
          </a:prstGeom>
          <a:noFill/>
          <a:ln>
            <a:solidFill>
              <a:srgbClr val="74D2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6079647"/>
      </p:ext>
    </p:extLst>
  </p:cSld>
  <p:clrMapOvr>
    <a:masterClrMapping/>
  </p:clrMapOvr>
</p:sld>
</file>

<file path=ppt/theme/theme1.xml><?xml version="1.0" encoding="utf-8"?>
<a:theme xmlns:a="http://schemas.openxmlformats.org/drawingml/2006/main" name="Fragen &amp; Antworten">
  <a:themeElements>
    <a:clrScheme name="Benutzerdefiniert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E7D80"/>
      </a:hlink>
      <a:folHlink>
        <a:srgbClr val="0E7D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183</Words>
  <Application>Microsoft Office PowerPoint</Application>
  <PresentationFormat>A4-Papier (210 x 297 mm)</PresentationFormat>
  <Paragraphs>37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Verdana</vt:lpstr>
      <vt:lpstr>Fragen &amp; Antworten</vt:lpstr>
      <vt:lpstr>Themenkatalog | Abenteuerinsel</vt:lpstr>
      <vt:lpstr>Frage</vt:lpstr>
      <vt:lpstr>Frage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Oliver Padlina</dc:creator>
  <cp:lastModifiedBy>Oliver Padlina</cp:lastModifiedBy>
  <cp:revision>154</cp:revision>
  <cp:lastPrinted>2019-10-27T08:23:01Z</cp:lastPrinted>
  <dcterms:created xsi:type="dcterms:W3CDTF">2019-10-25T07:58:42Z</dcterms:created>
  <dcterms:modified xsi:type="dcterms:W3CDTF">2020-07-15T07:15:31Z</dcterms:modified>
</cp:coreProperties>
</file>